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7" r:id="rId1"/>
  </p:sldMasterIdLst>
  <p:sldIdLst>
    <p:sldId id="689" r:id="rId2"/>
    <p:sldId id="279" r:id="rId3"/>
    <p:sldId id="260" r:id="rId4"/>
    <p:sldId id="702" r:id="rId5"/>
    <p:sldId id="690" r:id="rId6"/>
    <p:sldId id="699" r:id="rId7"/>
    <p:sldId id="700" r:id="rId8"/>
    <p:sldId id="281" r:id="rId9"/>
    <p:sldId id="703" r:id="rId10"/>
    <p:sldId id="696" r:id="rId11"/>
    <p:sldId id="693" r:id="rId12"/>
    <p:sldId id="694" r:id="rId13"/>
    <p:sldId id="261" r:id="rId14"/>
    <p:sldId id="697" r:id="rId15"/>
    <p:sldId id="704" r:id="rId16"/>
    <p:sldId id="292" r:id="rId17"/>
    <p:sldId id="284" r:id="rId18"/>
    <p:sldId id="288" r:id="rId19"/>
    <p:sldId id="286" r:id="rId20"/>
    <p:sldId id="277" r:id="rId21"/>
    <p:sldId id="259" r:id="rId22"/>
    <p:sldId id="667" r:id="rId23"/>
    <p:sldId id="668" r:id="rId24"/>
    <p:sldId id="670" r:id="rId25"/>
    <p:sldId id="672" r:id="rId26"/>
    <p:sldId id="674" r:id="rId27"/>
    <p:sldId id="692" r:id="rId28"/>
    <p:sldId id="256" r:id="rId29"/>
    <p:sldId id="300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00"/>
    <a:srgbClr val="DDA147"/>
    <a:srgbClr val="034697"/>
    <a:srgbClr val="4F9DFB"/>
    <a:srgbClr val="B54C2D"/>
    <a:srgbClr val="B66952"/>
    <a:srgbClr val="B56D45"/>
    <a:srgbClr val="DF98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E0316-1BAD-41BC-A321-55D0EFF763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0A5681-7C92-4A50-BBE7-06BDB2E4E9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77BFAE-A96F-4B16-BB3E-B601E07A64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38747-4367-4BD2-8D51-C97E202738E2}" type="datetime1">
              <a:rPr lang="en-US" smtClean="0"/>
              <a:t>8/7/2021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EBDB38-4D54-44C4-B6B1-2C3836999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7B9EB0-AA4C-43EF-AABC-ADF78F050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5866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E67A6-89A0-48C0-A755-5235F43FE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81458B-74F8-4C5D-8BD5-516E55CE78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41B017-62BB-44C2-8E33-E05675136F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55A3C-5767-4844-A0A3-83778C2E5409}" type="datetime1">
              <a:rPr lang="en-US" smtClean="0"/>
              <a:t>8/7/2021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A269A-F7A3-44FD-8AD1-0DB5E464A2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C2B552-838F-4ED8-B091-D7109B559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38426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C58D03-EB65-40EA-8ECE-38003AE19C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050403-15FC-4005-8188-611DE2C985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54E626-02D7-4F73-944F-B48B29221D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507A8-A5CF-4D38-AB86-7EDDA87A85D4}" type="datetime1">
              <a:rPr lang="en-US" smtClean="0"/>
              <a:t>8/7/2021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663A01-BDC6-4A81-91E7-DA2DAD2DF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DA2ACF-0FFA-4E11-9EED-9273413B2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26209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1CAFC3-ED98-43B5-99A2-DBCD3D87B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9ECC73-1AD7-465A-BECD-EE2F9EF0DF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5CBA0A-5C7A-4EE8-AAB8-EAACA7F07F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0AFADD-1AE7-4757-B73D-D6DD830E66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CD27C-8599-43EF-BA1D-14DDC1946E06}" type="datetime1">
              <a:rPr lang="en-US" smtClean="0"/>
              <a:t>8/7/2021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A7AEC7-F94F-4DB4-A695-65CCDC76F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E7CBCC-9237-42D3-8D99-832E3F19F4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364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BE24FD-622F-48FD-8760-9EA622083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7A9876-D35B-4B5F-9A54-0FABD9CAC1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ED7652-5997-4B69-A131-59E25A2D24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2E1C08E-FEF5-4D95-8A36-2AE7936EB3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06E086-1CF0-4D46-B96E-40DEA3C184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2471EDF-86EF-4E23-80C7-FF6D1AB4E6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43D99-809A-49C0-96E5-4250D0B498EE}" type="datetime1">
              <a:rPr lang="en-US" smtClean="0"/>
              <a:t>8/7/2021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216BC41-B780-4B9A-8EBC-85DA1B323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242C7CE-2823-4F8D-AE7F-BFC0C17C1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07973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CDCFD9-F6AA-40E3-A7D1-F87333A8B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1A2593-4792-4B92-BD04-2DDAE0BE1E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3DE9B-B678-4EFB-BB7D-A4370204A0B0}" type="datetime1">
              <a:rPr lang="en-US" smtClean="0"/>
              <a:t>8/7/2021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453940-F627-4A06-9413-3ADD317D7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C283CA-085B-42DF-A91B-59C4EE632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52166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1008098-1F49-467D-A89D-39C6118310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812DA-F765-4142-A6A3-A8ED7235E082}" type="datetime1">
              <a:rPr lang="en-US" smtClean="0"/>
              <a:t>8/7/2021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875078-E091-4D70-8BF5-AD9F5FDF5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240C26-C439-4EC4-8555-9A01D7EC4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17537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EBB429-2CB4-4361-B0FD-DCDCC794F2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5438F0-9CA9-413A-8DBC-9B0BA6794A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C94E9C-B3DB-41B8-98EF-61461DBD4F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93011A-68A8-44B7-95B2-B82BCCB813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277FD-7DE6-41D4-930D-AC99F5AFE54E}" type="datetime1">
              <a:rPr lang="en-US" smtClean="0"/>
              <a:t>8/7/2021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96F90B-9534-467D-B4FC-226E8B1260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28C29A-8003-4811-9677-A9D820AEAE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771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047297-A828-473B-A2FB-F43CB4CE19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A01D5EA-AA63-496B-815B-B8D8418460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8F9906-4FA0-4EF1-B901-DBBC8D991F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A161FF-5F7C-4C8D-8D1D-466D6B0197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15526-7079-4B7B-987C-1B5FAE11A0FF}" type="datetime1">
              <a:rPr lang="en-US" smtClean="0"/>
              <a:t>8/7/2021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2B32C4-FF07-4198-A7BC-C8F08E7FD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78C402-D97D-4744-BAF9-C31903B94E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6675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0C594A-D443-4961-9F32-A36D49DE7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ED9C1A-C8C4-4FEA-8AB0-05BADC2751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32275E-D06D-417A-B3BD-9E3840F99B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E833E-1B6D-415F-AD29-75AE8C43BD0D}" type="datetime1">
              <a:rPr lang="en-US" smtClean="0"/>
              <a:t>8/7/2021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B5F08E-4016-4F28-B9E2-24602621B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0F93B3-9F3B-4B07-B750-912F3A9012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8172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D846A28-1399-4964-8A51-9FF56BA0E9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8F3640-04E6-4704-8A40-A539006806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CBCD70-3E37-4900-A653-24CA9D4DA1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2596F-08A7-4B70-989A-F2B1CF31E66B}" type="datetime1">
              <a:rPr lang="en-US" smtClean="0"/>
              <a:t>8/7/2021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9AA070-8F44-4525-AB83-4910FCC0A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7CCA25-CE7D-4A7D-91FD-AF0CAB3392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21975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FADCC1-022E-4D0D-BC36-9D87EF81C9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73794A-0E56-48BF-9CD1-474579592F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98215A-C1A1-475B-BCDD-BDE014AEB1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3ED0CC-082F-4160-86E5-0D6041F12778}" type="datetime1">
              <a:rPr lang="en-US" smtClean="0"/>
              <a:t>8/7/2021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2799E8-5FC8-4AAA-B052-26433733BF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3E3412-9A89-4B1B-977A-D9A3DA093A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4133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6.jpg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13" Type="http://schemas.openxmlformats.org/officeDocument/2006/relationships/image" Target="../media/image27.jpe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12" Type="http://schemas.openxmlformats.org/officeDocument/2006/relationships/image" Target="../media/image26.jpeg"/><Relationship Id="rId17" Type="http://schemas.openxmlformats.org/officeDocument/2006/relationships/image" Target="../media/image29.jpeg"/><Relationship Id="rId2" Type="http://schemas.openxmlformats.org/officeDocument/2006/relationships/image" Target="../media/image16.jpeg"/><Relationship Id="rId16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11" Type="http://schemas.openxmlformats.org/officeDocument/2006/relationships/image" Target="../media/image25.jpeg"/><Relationship Id="rId5" Type="http://schemas.openxmlformats.org/officeDocument/2006/relationships/image" Target="../media/image19.jpeg"/><Relationship Id="rId15" Type="http://schemas.openxmlformats.org/officeDocument/2006/relationships/image" Target="../media/image3.png"/><Relationship Id="rId10" Type="http://schemas.openxmlformats.org/officeDocument/2006/relationships/image" Target="../media/image24.jpeg"/><Relationship Id="rId4" Type="http://schemas.openxmlformats.org/officeDocument/2006/relationships/image" Target="../media/image18.jpeg"/><Relationship Id="rId9" Type="http://schemas.openxmlformats.org/officeDocument/2006/relationships/image" Target="../media/image23.jpeg"/><Relationship Id="rId14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13" Type="http://schemas.openxmlformats.org/officeDocument/2006/relationships/image" Target="../media/image41.jpeg"/><Relationship Id="rId3" Type="http://schemas.openxmlformats.org/officeDocument/2006/relationships/image" Target="../media/image2.jpg"/><Relationship Id="rId7" Type="http://schemas.openxmlformats.org/officeDocument/2006/relationships/image" Target="../media/image35.jpeg"/><Relationship Id="rId12" Type="http://schemas.openxmlformats.org/officeDocument/2006/relationships/image" Target="../media/image40.jpeg"/><Relationship Id="rId2" Type="http://schemas.openxmlformats.org/officeDocument/2006/relationships/image" Target="../media/image3.png"/><Relationship Id="rId16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11" Type="http://schemas.openxmlformats.org/officeDocument/2006/relationships/image" Target="../media/image39.jpeg"/><Relationship Id="rId5" Type="http://schemas.openxmlformats.org/officeDocument/2006/relationships/image" Target="../media/image33.jpeg"/><Relationship Id="rId15" Type="http://schemas.openxmlformats.org/officeDocument/2006/relationships/image" Target="../media/image43.jpeg"/><Relationship Id="rId10" Type="http://schemas.openxmlformats.org/officeDocument/2006/relationships/image" Target="../media/image38.jpeg"/><Relationship Id="rId4" Type="http://schemas.openxmlformats.org/officeDocument/2006/relationships/image" Target="../media/image32.jpeg"/><Relationship Id="rId9" Type="http://schemas.openxmlformats.org/officeDocument/2006/relationships/image" Target="../media/image37.jpeg"/><Relationship Id="rId14" Type="http://schemas.openxmlformats.org/officeDocument/2006/relationships/image" Target="../media/image4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g"/><Relationship Id="rId5" Type="http://schemas.openxmlformats.org/officeDocument/2006/relationships/image" Target="../media/image3.png"/><Relationship Id="rId4" Type="http://schemas.openxmlformats.org/officeDocument/2006/relationships/image" Target="../media/image50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13" Type="http://schemas.openxmlformats.org/officeDocument/2006/relationships/image" Target="../media/image60.jpeg"/><Relationship Id="rId3" Type="http://schemas.openxmlformats.org/officeDocument/2006/relationships/image" Target="../media/image52.jpeg"/><Relationship Id="rId7" Type="http://schemas.openxmlformats.org/officeDocument/2006/relationships/image" Target="../media/image56.png"/><Relationship Id="rId12" Type="http://schemas.openxmlformats.org/officeDocument/2006/relationships/image" Target="../media/image2.jp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jpeg"/><Relationship Id="rId11" Type="http://schemas.openxmlformats.org/officeDocument/2006/relationships/image" Target="../media/image3.png"/><Relationship Id="rId5" Type="http://schemas.openxmlformats.org/officeDocument/2006/relationships/image" Target="../media/image54.jpeg"/><Relationship Id="rId10" Type="http://schemas.openxmlformats.org/officeDocument/2006/relationships/image" Target="../media/image59.jpeg"/><Relationship Id="rId4" Type="http://schemas.openxmlformats.org/officeDocument/2006/relationships/image" Target="../media/image53.jpeg"/><Relationship Id="rId9" Type="http://schemas.openxmlformats.org/officeDocument/2006/relationships/image" Target="../media/image5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7" Type="http://schemas.openxmlformats.org/officeDocument/2006/relationships/image" Target="../media/image66.jp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5.jpg"/><Relationship Id="rId5" Type="http://schemas.openxmlformats.org/officeDocument/2006/relationships/image" Target="../media/image64.jpg"/><Relationship Id="rId4" Type="http://schemas.openxmlformats.org/officeDocument/2006/relationships/image" Target="../media/image63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1.jpeg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7" Type="http://schemas.openxmlformats.org/officeDocument/2006/relationships/image" Target="../media/image76.jp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jpg"/><Relationship Id="rId5" Type="http://schemas.openxmlformats.org/officeDocument/2006/relationships/image" Target="../media/image2.jpg"/><Relationship Id="rId4" Type="http://schemas.openxmlformats.org/officeDocument/2006/relationships/image" Target="../media/image7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rofitability Forecasting: Get It Right For Your Business">
            <a:extLst>
              <a:ext uri="{FF2B5EF4-FFF2-40B4-BE49-F238E27FC236}">
                <a16:creationId xmlns:a16="http://schemas.microsoft.com/office/drawing/2014/main" id="{E11F9C26-A8A2-4018-9B8B-1DE010A4FE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58"/>
            <a:ext cx="12192000" cy="6856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B7538B5-E592-4494-BEBF-476180C19C0B}"/>
              </a:ext>
            </a:extLst>
          </p:cNvPr>
          <p:cNvSpPr txBox="1"/>
          <p:nvPr/>
        </p:nvSpPr>
        <p:spPr>
          <a:xfrm>
            <a:off x="119269" y="887896"/>
            <a:ext cx="6149009" cy="2554545"/>
          </a:xfrm>
          <a:prstGeom prst="rect">
            <a:avLst/>
          </a:prstGeom>
          <a:solidFill>
            <a:srgbClr val="0033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sz="5000" dirty="0">
                <a:solidFill>
                  <a:schemeClr val="bg1"/>
                </a:solidFill>
              </a:rPr>
              <a:t>How to take Maximum </a:t>
            </a:r>
            <a:r>
              <a:rPr lang="en-IN" sz="60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PROFITABILITY</a:t>
            </a:r>
            <a:r>
              <a:rPr lang="en-IN" sz="5000" dirty="0">
                <a:solidFill>
                  <a:schemeClr val="bg1"/>
                </a:solidFill>
              </a:rPr>
              <a:t> from </a:t>
            </a:r>
            <a:r>
              <a:rPr lang="en-IN" sz="5000" b="1" dirty="0">
                <a:solidFill>
                  <a:srgbClr val="00B0F0"/>
                </a:solidFill>
              </a:rPr>
              <a:t>VESTIGE </a:t>
            </a:r>
            <a:r>
              <a:rPr lang="en-IN" sz="5000" dirty="0">
                <a:solidFill>
                  <a:schemeClr val="bg1"/>
                </a:solidFill>
              </a:rPr>
              <a:t>Plan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7063CDB-9B47-4FAD-B4F5-97EA9F659A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397" y="4129899"/>
            <a:ext cx="1546660" cy="103845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B323B25-6AFF-4EE0-9DF8-53B040AA6317}"/>
              </a:ext>
            </a:extLst>
          </p:cNvPr>
          <p:cNvSpPr txBox="1"/>
          <p:nvPr/>
        </p:nvSpPr>
        <p:spPr>
          <a:xfrm>
            <a:off x="5473148" y="6321286"/>
            <a:ext cx="473102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By: MANOJ PRAJAPATI, UCD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7164C4F-DDC6-4FCD-B805-97B57B61D4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56336" y="6052066"/>
            <a:ext cx="995908" cy="75047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9D48D23-80D2-4BBF-A750-BE0A222FDD3B}"/>
              </a:ext>
            </a:extLst>
          </p:cNvPr>
          <p:cNvSpPr txBox="1"/>
          <p:nvPr/>
        </p:nvSpPr>
        <p:spPr>
          <a:xfrm>
            <a:off x="575633" y="5141846"/>
            <a:ext cx="17169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200" b="1" dirty="0">
                <a:solidFill>
                  <a:srgbClr val="FFFF00"/>
                </a:solidFill>
              </a:rPr>
              <a:t>The Team of Champions</a:t>
            </a:r>
          </a:p>
        </p:txBody>
      </p:sp>
    </p:spTree>
    <p:extLst>
      <p:ext uri="{BB962C8B-B14F-4D97-AF65-F5344CB8AC3E}">
        <p14:creationId xmlns:p14="http://schemas.microsoft.com/office/powerpoint/2010/main" val="31190662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339AA0-7EBD-4C05-9DD5-21BEF4705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81B391B-AD22-4EE8-820D-56CEF6CDDC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7953" cy="685800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D95B1AC-163E-4B20-A6D5-5058923E5633}"/>
              </a:ext>
            </a:extLst>
          </p:cNvPr>
          <p:cNvSpPr txBox="1"/>
          <p:nvPr/>
        </p:nvSpPr>
        <p:spPr>
          <a:xfrm>
            <a:off x="7209183" y="5006005"/>
            <a:ext cx="530085" cy="400110"/>
          </a:xfrm>
          <a:prstGeom prst="rect">
            <a:avLst/>
          </a:prstGeom>
          <a:solidFill>
            <a:srgbClr val="9966FF"/>
          </a:solidFill>
        </p:spPr>
        <p:txBody>
          <a:bodyPr wrap="square" rtlCol="0">
            <a:spAutoFit/>
          </a:bodyPr>
          <a:lstStyle/>
          <a:p>
            <a:r>
              <a:rPr lang="en-IN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3%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6A6B88B-C1EF-4131-A9FC-841E4A1E4375}"/>
              </a:ext>
            </a:extLst>
          </p:cNvPr>
          <p:cNvGrpSpPr/>
          <p:nvPr/>
        </p:nvGrpSpPr>
        <p:grpSpPr>
          <a:xfrm>
            <a:off x="4784034" y="1532351"/>
            <a:ext cx="1060174" cy="1046923"/>
            <a:chOff x="5671930" y="1532351"/>
            <a:chExt cx="1060174" cy="1046923"/>
          </a:xfrm>
        </p:grpSpPr>
        <p:pic>
          <p:nvPicPr>
            <p:cNvPr id="7" name="Content Placeholder 4">
              <a:extLst>
                <a:ext uri="{FF2B5EF4-FFF2-40B4-BE49-F238E27FC236}">
                  <a16:creationId xmlns:a16="http://schemas.microsoft.com/office/drawing/2014/main" id="{76E9188C-9DA9-4A09-A55B-0A117ECB241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761" t="63671" r="24548" b="21063"/>
            <a:stretch/>
          </p:blipFill>
          <p:spPr>
            <a:xfrm>
              <a:off x="5671930" y="1532351"/>
              <a:ext cx="1060174" cy="104692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5C06958-93CB-413F-85BA-083D7424486C}"/>
                </a:ext>
              </a:extLst>
            </p:cNvPr>
            <p:cNvSpPr txBox="1"/>
            <p:nvPr/>
          </p:nvSpPr>
          <p:spPr>
            <a:xfrm>
              <a:off x="5777948" y="1584672"/>
              <a:ext cx="848139" cy="954107"/>
            </a:xfrm>
            <a:prstGeom prst="rect">
              <a:avLst/>
            </a:prstGeom>
            <a:solidFill>
              <a:srgbClr val="00206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1200" b="1" dirty="0">
                  <a:solidFill>
                    <a:schemeClr val="bg1"/>
                  </a:solidFill>
                </a:rPr>
                <a:t>Team Building Bonus</a:t>
              </a:r>
            </a:p>
            <a:p>
              <a:pPr algn="ctr"/>
              <a:r>
                <a:rPr lang="en-IN" sz="2000" b="1" dirty="0">
                  <a:solidFill>
                    <a:schemeClr val="bg1"/>
                  </a:solidFill>
                </a:rPr>
                <a:t>2%</a:t>
              </a: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A6F62DA0-F815-4AC8-AFD1-E9ED3D50C708}"/>
              </a:ext>
            </a:extLst>
          </p:cNvPr>
          <p:cNvSpPr txBox="1"/>
          <p:nvPr/>
        </p:nvSpPr>
        <p:spPr>
          <a:xfrm>
            <a:off x="5082208" y="885861"/>
            <a:ext cx="21601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New Funds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7BC4E65-34EC-49FF-9C0A-48D2AAB5A59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210" r="6086" b="5881"/>
          <a:stretch/>
        </p:blipFill>
        <p:spPr>
          <a:xfrm>
            <a:off x="-13255" y="6244396"/>
            <a:ext cx="12191999" cy="60297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20702FD-0806-4B99-AFF9-ED8DD3797AF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481" r="6086" b="18394"/>
          <a:stretch/>
        </p:blipFill>
        <p:spPr>
          <a:xfrm>
            <a:off x="2" y="4271"/>
            <a:ext cx="11065564" cy="73299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CECCE91-91A8-4E97-9064-FCB7CF98F5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5609" y="6027957"/>
            <a:ext cx="1067639" cy="71682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14062FC-DCA7-463C-82AF-53FA23E693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53" y="802287"/>
            <a:ext cx="962230" cy="90786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39779EF-4EBC-4BD2-AF77-EFB190F668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94343" y="5849112"/>
            <a:ext cx="1188599" cy="895674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914247B3-4AF6-4136-938A-0C811B95B6E7}"/>
              </a:ext>
            </a:extLst>
          </p:cNvPr>
          <p:cNvSpPr txBox="1"/>
          <p:nvPr/>
        </p:nvSpPr>
        <p:spPr>
          <a:xfrm>
            <a:off x="5930349" y="5171656"/>
            <a:ext cx="530085" cy="307777"/>
          </a:xfrm>
          <a:prstGeom prst="rect">
            <a:avLst/>
          </a:prstGeom>
          <a:solidFill>
            <a:srgbClr val="6666FF"/>
          </a:solidFill>
        </p:spPr>
        <p:txBody>
          <a:bodyPr wrap="square" rtlCol="0">
            <a:spAutoFit/>
          </a:bodyPr>
          <a:lstStyle/>
          <a:p>
            <a:r>
              <a:rPr lang="en-IN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17%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BA2675D-9BF6-4A86-A607-818B93FAC4A3}"/>
              </a:ext>
            </a:extLst>
          </p:cNvPr>
          <p:cNvGrpSpPr/>
          <p:nvPr/>
        </p:nvGrpSpPr>
        <p:grpSpPr>
          <a:xfrm>
            <a:off x="6288155" y="1525727"/>
            <a:ext cx="1060174" cy="1046923"/>
            <a:chOff x="5671930" y="1532351"/>
            <a:chExt cx="1060174" cy="1046923"/>
          </a:xfrm>
        </p:grpSpPr>
        <p:pic>
          <p:nvPicPr>
            <p:cNvPr id="19" name="Content Placeholder 4">
              <a:extLst>
                <a:ext uri="{FF2B5EF4-FFF2-40B4-BE49-F238E27FC236}">
                  <a16:creationId xmlns:a16="http://schemas.microsoft.com/office/drawing/2014/main" id="{31225E22-B7FE-48C2-B1D6-253E7D3830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761" t="63671" r="24548" b="21063"/>
            <a:stretch/>
          </p:blipFill>
          <p:spPr>
            <a:xfrm>
              <a:off x="5671930" y="1532351"/>
              <a:ext cx="1060174" cy="1046923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73BBFC8-C987-4F15-AA3C-99E1947ECF69}"/>
                </a:ext>
              </a:extLst>
            </p:cNvPr>
            <p:cNvSpPr txBox="1"/>
            <p:nvPr/>
          </p:nvSpPr>
          <p:spPr>
            <a:xfrm>
              <a:off x="5777948" y="1690688"/>
              <a:ext cx="848139" cy="769441"/>
            </a:xfrm>
            <a:prstGeom prst="rect">
              <a:avLst/>
            </a:prstGeom>
            <a:solidFill>
              <a:srgbClr val="00206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1200" b="1" dirty="0">
                  <a:solidFill>
                    <a:schemeClr val="bg1"/>
                  </a:solidFill>
                </a:rPr>
                <a:t>Pool Income</a:t>
              </a:r>
            </a:p>
            <a:p>
              <a:pPr algn="ctr"/>
              <a:r>
                <a:rPr lang="en-IN" sz="2000" b="1" dirty="0">
                  <a:solidFill>
                    <a:schemeClr val="bg1"/>
                  </a:solidFill>
                </a:rPr>
                <a:t>1%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755761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7ED626D-FF48-43F9-BA27-41631F0BA189}"/>
              </a:ext>
            </a:extLst>
          </p:cNvPr>
          <p:cNvSpPr txBox="1"/>
          <p:nvPr/>
        </p:nvSpPr>
        <p:spPr>
          <a:xfrm>
            <a:off x="1400664" y="278195"/>
            <a:ext cx="9329589" cy="584775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 prst="slope"/>
          </a:sp3d>
        </p:spPr>
        <p:txBody>
          <a:bodyPr wrap="square" rtlCol="0">
            <a:spAutoFit/>
          </a:bodyPr>
          <a:lstStyle/>
          <a:p>
            <a:pPr algn="ctr"/>
            <a:r>
              <a:rPr lang="en-I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Vestige Leadership Levels and Type of Income/Level</a:t>
            </a:r>
          </a:p>
        </p:txBody>
      </p:sp>
      <p:sp>
        <p:nvSpPr>
          <p:cNvPr id="9" name="Rounded Rectangle 3">
            <a:extLst>
              <a:ext uri="{FF2B5EF4-FFF2-40B4-BE49-F238E27FC236}">
                <a16:creationId xmlns:a16="http://schemas.microsoft.com/office/drawing/2014/main" id="{BDAD50DB-874E-4585-8B44-19320CF052BC}"/>
              </a:ext>
            </a:extLst>
          </p:cNvPr>
          <p:cNvSpPr/>
          <p:nvPr/>
        </p:nvSpPr>
        <p:spPr>
          <a:xfrm>
            <a:off x="413408" y="1263007"/>
            <a:ext cx="4871274" cy="801345"/>
          </a:xfrm>
          <a:prstGeom prst="round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2400" b="1" dirty="0">
                <a:solidFill>
                  <a:srgbClr val="FFFF00"/>
                </a:solidFill>
              </a:rPr>
              <a:t>Bronze Director – 5501 PV Cum. &amp;</a:t>
            </a:r>
          </a:p>
          <a:p>
            <a:pPr>
              <a:defRPr/>
            </a:pPr>
            <a:r>
              <a:rPr lang="en-US" sz="2400" b="1" dirty="0">
                <a:solidFill>
                  <a:srgbClr val="FFFF00"/>
                </a:solidFill>
              </a:rPr>
              <a:t>                                 2001 PV in QM</a:t>
            </a:r>
            <a:endParaRPr lang="en-GB" sz="2400" b="1" dirty="0">
              <a:solidFill>
                <a:srgbClr val="FFFF00"/>
              </a:solidFill>
            </a:endParaRPr>
          </a:p>
        </p:txBody>
      </p:sp>
      <p:sp>
        <p:nvSpPr>
          <p:cNvPr id="10" name="Rounded Rectangle 3">
            <a:extLst>
              <a:ext uri="{FF2B5EF4-FFF2-40B4-BE49-F238E27FC236}">
                <a16:creationId xmlns:a16="http://schemas.microsoft.com/office/drawing/2014/main" id="{507D6CE2-A78E-4745-A995-7F71C38EF969}"/>
              </a:ext>
            </a:extLst>
          </p:cNvPr>
          <p:cNvSpPr/>
          <p:nvPr/>
        </p:nvSpPr>
        <p:spPr>
          <a:xfrm>
            <a:off x="413408" y="2599447"/>
            <a:ext cx="4878246" cy="523462"/>
          </a:xfrm>
          <a:prstGeom prst="round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2400" b="1" dirty="0">
                <a:solidFill>
                  <a:srgbClr val="FFFF00"/>
                </a:solidFill>
              </a:rPr>
              <a:t>Silver Director – 1 Leg Q + 1801 SV</a:t>
            </a:r>
            <a:endParaRPr lang="en-GB" sz="2400" b="1" dirty="0">
              <a:solidFill>
                <a:srgbClr val="FFFF00"/>
              </a:solidFill>
            </a:endParaRPr>
          </a:p>
        </p:txBody>
      </p:sp>
      <p:sp>
        <p:nvSpPr>
          <p:cNvPr id="11" name="Rounded Rectangle 3">
            <a:extLst>
              <a:ext uri="{FF2B5EF4-FFF2-40B4-BE49-F238E27FC236}">
                <a16:creationId xmlns:a16="http://schemas.microsoft.com/office/drawing/2014/main" id="{96D32968-6BF9-4632-B813-AB6F7196A6FC}"/>
              </a:ext>
            </a:extLst>
          </p:cNvPr>
          <p:cNvSpPr/>
          <p:nvPr/>
        </p:nvSpPr>
        <p:spPr>
          <a:xfrm>
            <a:off x="382870" y="3631087"/>
            <a:ext cx="4878244" cy="523462"/>
          </a:xfrm>
          <a:prstGeom prst="round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2400" b="1" dirty="0">
                <a:solidFill>
                  <a:srgbClr val="FFFF00"/>
                </a:solidFill>
              </a:rPr>
              <a:t>Gold Director – 2 Leg Q + 1501 SV</a:t>
            </a:r>
            <a:endParaRPr lang="en-GB" sz="2400" b="1" dirty="0">
              <a:solidFill>
                <a:srgbClr val="FFFF00"/>
              </a:solidFill>
            </a:endParaRPr>
          </a:p>
        </p:txBody>
      </p:sp>
      <p:sp>
        <p:nvSpPr>
          <p:cNvPr id="12" name="Rounded Rectangle 3">
            <a:extLst>
              <a:ext uri="{FF2B5EF4-FFF2-40B4-BE49-F238E27FC236}">
                <a16:creationId xmlns:a16="http://schemas.microsoft.com/office/drawing/2014/main" id="{F674B269-FC9B-4E24-99BC-7444C5DB9245}"/>
              </a:ext>
            </a:extLst>
          </p:cNvPr>
          <p:cNvSpPr/>
          <p:nvPr/>
        </p:nvSpPr>
        <p:spPr>
          <a:xfrm>
            <a:off x="369618" y="4678007"/>
            <a:ext cx="4878244" cy="523462"/>
          </a:xfrm>
          <a:prstGeom prst="round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2400" b="1" dirty="0">
                <a:solidFill>
                  <a:srgbClr val="FFFF00"/>
                </a:solidFill>
              </a:rPr>
              <a:t>Star Director – 3 Leg Q + 1001 SV</a:t>
            </a:r>
            <a:endParaRPr lang="en-GB" sz="2400" b="1" dirty="0">
              <a:solidFill>
                <a:srgbClr val="FFFF00"/>
              </a:solidFill>
            </a:endParaRPr>
          </a:p>
        </p:txBody>
      </p:sp>
      <p:sp>
        <p:nvSpPr>
          <p:cNvPr id="13" name="Rounded Rectangle 3">
            <a:extLst>
              <a:ext uri="{FF2B5EF4-FFF2-40B4-BE49-F238E27FC236}">
                <a16:creationId xmlns:a16="http://schemas.microsoft.com/office/drawing/2014/main" id="{2608E5DD-B801-47D2-967E-3D55AC52A7FA}"/>
              </a:ext>
            </a:extLst>
          </p:cNvPr>
          <p:cNvSpPr/>
          <p:nvPr/>
        </p:nvSpPr>
        <p:spPr>
          <a:xfrm>
            <a:off x="382869" y="5658670"/>
            <a:ext cx="4891500" cy="523462"/>
          </a:xfrm>
          <a:prstGeom prst="round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2400" b="1" dirty="0">
                <a:solidFill>
                  <a:srgbClr val="FFFF00"/>
                </a:solidFill>
              </a:rPr>
              <a:t>Diamond Director – 4 Leg Q + 501 SV</a:t>
            </a:r>
            <a:endParaRPr lang="en-GB" sz="2400" b="1" dirty="0">
              <a:solidFill>
                <a:srgbClr val="FFFF00"/>
              </a:solidFill>
            </a:endParaRPr>
          </a:p>
        </p:txBody>
      </p:sp>
      <p:sp>
        <p:nvSpPr>
          <p:cNvPr id="14" name="Rounded Rectangle 3">
            <a:extLst>
              <a:ext uri="{FF2B5EF4-FFF2-40B4-BE49-F238E27FC236}">
                <a16:creationId xmlns:a16="http://schemas.microsoft.com/office/drawing/2014/main" id="{E4A92DFE-8210-438C-B606-D136392ECC36}"/>
              </a:ext>
            </a:extLst>
          </p:cNvPr>
          <p:cNvSpPr/>
          <p:nvPr/>
        </p:nvSpPr>
        <p:spPr>
          <a:xfrm>
            <a:off x="5886450" y="1267427"/>
            <a:ext cx="5682592" cy="523462"/>
          </a:xfrm>
          <a:prstGeom prst="round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2400" b="1" dirty="0">
                <a:solidFill>
                  <a:srgbClr val="FFFF00"/>
                </a:solidFill>
              </a:rPr>
              <a:t>Crown Director – 6 Leg Qualified</a:t>
            </a:r>
            <a:endParaRPr lang="en-GB" sz="2400" b="1" dirty="0">
              <a:solidFill>
                <a:srgbClr val="FFFF00"/>
              </a:solidFill>
            </a:endParaRPr>
          </a:p>
        </p:txBody>
      </p:sp>
      <p:sp>
        <p:nvSpPr>
          <p:cNvPr id="15" name="Rounded Rectangle 3">
            <a:extLst>
              <a:ext uri="{FF2B5EF4-FFF2-40B4-BE49-F238E27FC236}">
                <a16:creationId xmlns:a16="http://schemas.microsoft.com/office/drawing/2014/main" id="{3A0DED8E-8D5F-4020-ABE2-0B1C04A04809}"/>
              </a:ext>
            </a:extLst>
          </p:cNvPr>
          <p:cNvSpPr/>
          <p:nvPr/>
        </p:nvSpPr>
        <p:spPr>
          <a:xfrm>
            <a:off x="5879930" y="2299251"/>
            <a:ext cx="5682592" cy="523462"/>
          </a:xfrm>
          <a:prstGeom prst="round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2400" b="1" dirty="0">
                <a:solidFill>
                  <a:srgbClr val="FFFF00"/>
                </a:solidFill>
              </a:rPr>
              <a:t>Universal Crown Director – 8 Leg Q</a:t>
            </a:r>
            <a:endParaRPr lang="en-GB" sz="2400" b="1" dirty="0">
              <a:solidFill>
                <a:srgbClr val="FFFF00"/>
              </a:solidFill>
            </a:endParaRPr>
          </a:p>
        </p:txBody>
      </p:sp>
      <p:sp>
        <p:nvSpPr>
          <p:cNvPr id="17" name="Rounded Rectangle 3">
            <a:extLst>
              <a:ext uri="{FF2B5EF4-FFF2-40B4-BE49-F238E27FC236}">
                <a16:creationId xmlns:a16="http://schemas.microsoft.com/office/drawing/2014/main" id="{D80B8A7E-ACD9-4992-93A1-4813E1C721F6}"/>
              </a:ext>
            </a:extLst>
          </p:cNvPr>
          <p:cNvSpPr/>
          <p:nvPr/>
        </p:nvSpPr>
        <p:spPr>
          <a:xfrm>
            <a:off x="5925434" y="3376501"/>
            <a:ext cx="5682592" cy="523462"/>
          </a:xfrm>
          <a:prstGeom prst="round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2400" b="1" dirty="0">
                <a:solidFill>
                  <a:srgbClr val="FFFF00"/>
                </a:solidFill>
              </a:rPr>
              <a:t>Double Crown Director – 12 Leg Q</a:t>
            </a:r>
            <a:endParaRPr lang="en-GB" sz="2400" b="1" dirty="0">
              <a:solidFill>
                <a:srgbClr val="FFFF00"/>
              </a:solidFill>
            </a:endParaRPr>
          </a:p>
        </p:txBody>
      </p:sp>
      <p:sp>
        <p:nvSpPr>
          <p:cNvPr id="18" name="Rounded Rectangle 3">
            <a:extLst>
              <a:ext uri="{FF2B5EF4-FFF2-40B4-BE49-F238E27FC236}">
                <a16:creationId xmlns:a16="http://schemas.microsoft.com/office/drawing/2014/main" id="{97AFA954-40D9-4507-89F1-2A6989E5DA1B}"/>
              </a:ext>
            </a:extLst>
          </p:cNvPr>
          <p:cNvSpPr/>
          <p:nvPr/>
        </p:nvSpPr>
        <p:spPr>
          <a:xfrm>
            <a:off x="5898303" y="4457621"/>
            <a:ext cx="5753764" cy="523462"/>
          </a:xfrm>
          <a:prstGeom prst="round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2400" b="1" dirty="0">
                <a:solidFill>
                  <a:srgbClr val="FFFF00"/>
                </a:solidFill>
              </a:rPr>
              <a:t>Double Universal Crown Director – 16 Leg Q</a:t>
            </a:r>
            <a:endParaRPr lang="en-GB" sz="2400" b="1" dirty="0">
              <a:solidFill>
                <a:srgbClr val="FFFF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744B76B-0F38-4018-A962-CA48EA78FC3C}"/>
              </a:ext>
            </a:extLst>
          </p:cNvPr>
          <p:cNvSpPr txBox="1"/>
          <p:nvPr/>
        </p:nvSpPr>
        <p:spPr>
          <a:xfrm>
            <a:off x="6464737" y="5816218"/>
            <a:ext cx="4878246" cy="400110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rtlCol="0">
            <a:spAutoFit/>
          </a:bodyPr>
          <a:lstStyle/>
          <a:p>
            <a:pPr algn="ctr"/>
            <a:r>
              <a:rPr lang="en-IN" sz="2000" dirty="0">
                <a:solidFill>
                  <a:srgbClr val="FFFF00"/>
                </a:solidFill>
                <a:latin typeface="Arial Black" panose="020B0A04020102020204" pitchFamily="34" charset="0"/>
              </a:rPr>
              <a:t>Self Purchase = 150 PV as CORE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BFD6558-E4E4-4A2C-8011-AE013505E3EC}"/>
              </a:ext>
            </a:extLst>
          </p:cNvPr>
          <p:cNvGrpSpPr/>
          <p:nvPr/>
        </p:nvGrpSpPr>
        <p:grpSpPr>
          <a:xfrm>
            <a:off x="11063089" y="158009"/>
            <a:ext cx="897415" cy="786586"/>
            <a:chOff x="10764498" y="89636"/>
            <a:chExt cx="1202217" cy="1007167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A57A0CAF-3675-4B82-B9A8-612D99DC990B}"/>
                </a:ext>
              </a:extLst>
            </p:cNvPr>
            <p:cNvSpPr/>
            <p:nvPr/>
          </p:nvSpPr>
          <p:spPr>
            <a:xfrm>
              <a:off x="10764498" y="89636"/>
              <a:ext cx="1202217" cy="1007167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5F5AE79A-9BE6-4D6F-89C9-FEAB3E104F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778116" y="143629"/>
              <a:ext cx="1188599" cy="895674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12D9AF3A-9F1C-44D3-881D-3A4AF3B2B1EA}"/>
              </a:ext>
            </a:extLst>
          </p:cNvPr>
          <p:cNvSpPr txBox="1"/>
          <p:nvPr/>
        </p:nvSpPr>
        <p:spPr>
          <a:xfrm>
            <a:off x="550145" y="2064352"/>
            <a:ext cx="4551944" cy="400110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square" rtlCol="0">
            <a:spAutoFit/>
          </a:bodyPr>
          <a:lstStyle/>
          <a:p>
            <a:pPr algn="ctr"/>
            <a:r>
              <a:rPr lang="en-IN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Type Income – PB, BDB &amp; TBB – 0 L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2B119D7-AF20-490C-86DD-FF185C2F74E9}"/>
              </a:ext>
            </a:extLst>
          </p:cNvPr>
          <p:cNvSpPr txBox="1"/>
          <p:nvPr/>
        </p:nvSpPr>
        <p:spPr>
          <a:xfrm>
            <a:off x="536892" y="3125273"/>
            <a:ext cx="4618205" cy="400110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square" rtlCol="0">
            <a:spAutoFit/>
          </a:bodyPr>
          <a:lstStyle/>
          <a:p>
            <a:pPr algn="ctr"/>
            <a:r>
              <a:rPr lang="en-IN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 Type Income – PB, BBB, TBB &amp; LOB – 2 L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48C40E3-4C05-4BDD-AB0C-CA27282A52BB}"/>
              </a:ext>
            </a:extLst>
          </p:cNvPr>
          <p:cNvSpPr txBox="1"/>
          <p:nvPr/>
        </p:nvSpPr>
        <p:spPr>
          <a:xfrm>
            <a:off x="503764" y="4165566"/>
            <a:ext cx="4668621" cy="400110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square" rtlCol="0">
            <a:spAutoFit/>
          </a:bodyPr>
          <a:lstStyle/>
          <a:p>
            <a:pPr algn="ctr"/>
            <a:r>
              <a:rPr lang="en-IN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 Type Income – PB, BBB, TF &amp; LOB – 3 L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F417970-D94A-4B78-B170-38D3732E6961}"/>
              </a:ext>
            </a:extLst>
          </p:cNvPr>
          <p:cNvSpPr txBox="1"/>
          <p:nvPr/>
        </p:nvSpPr>
        <p:spPr>
          <a:xfrm>
            <a:off x="437505" y="5185987"/>
            <a:ext cx="4774138" cy="400110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square" rtlCol="0">
            <a:spAutoFit/>
          </a:bodyPr>
          <a:lstStyle/>
          <a:p>
            <a:pPr algn="ctr"/>
            <a:r>
              <a:rPr lang="en-IN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 Type Income – PB, BBB, TF LOB &amp; CF – 4 L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FA8E02D-E4B0-4BCC-8D9E-F78B159733C0}"/>
              </a:ext>
            </a:extLst>
          </p:cNvPr>
          <p:cNvSpPr txBox="1"/>
          <p:nvPr/>
        </p:nvSpPr>
        <p:spPr>
          <a:xfrm>
            <a:off x="391124" y="6186528"/>
            <a:ext cx="4878247" cy="400110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square" rtlCol="0">
            <a:spAutoFit/>
          </a:bodyPr>
          <a:lstStyle/>
          <a:p>
            <a:pPr algn="ctr"/>
            <a:r>
              <a:rPr lang="en-IN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 Type Income – PB, BBB, TF LOB &amp; CF – 5 L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C32E305-578F-406A-9ABA-535452D81FE0}"/>
              </a:ext>
            </a:extLst>
          </p:cNvPr>
          <p:cNvSpPr txBox="1"/>
          <p:nvPr/>
        </p:nvSpPr>
        <p:spPr>
          <a:xfrm>
            <a:off x="6239740" y="1755469"/>
            <a:ext cx="5103243" cy="400110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square" rtlCol="0">
            <a:spAutoFit/>
          </a:bodyPr>
          <a:lstStyle/>
          <a:p>
            <a:pPr algn="ctr"/>
            <a:r>
              <a:rPr lang="en-IN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 Type Income – PB, BBB, TF LOB, CF &amp; HF – 6 L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A28CAA4-F764-46D2-A53F-C89B1FB86ED2}"/>
              </a:ext>
            </a:extLst>
          </p:cNvPr>
          <p:cNvSpPr txBox="1"/>
          <p:nvPr/>
        </p:nvSpPr>
        <p:spPr>
          <a:xfrm>
            <a:off x="5901818" y="2822266"/>
            <a:ext cx="5682592" cy="400110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square" rtlCol="0">
            <a:spAutoFit/>
          </a:bodyPr>
          <a:lstStyle/>
          <a:p>
            <a:pPr algn="ctr"/>
            <a:r>
              <a:rPr lang="en-IN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Type Income – PB, BBB, TF LOB, CF, HF &amp; ECB – 7 L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2861A0A-1C14-4D01-A77B-E5CB14054E7F}"/>
              </a:ext>
            </a:extLst>
          </p:cNvPr>
          <p:cNvSpPr txBox="1"/>
          <p:nvPr/>
        </p:nvSpPr>
        <p:spPr>
          <a:xfrm>
            <a:off x="5948198" y="3915569"/>
            <a:ext cx="5682592" cy="400110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square" rtlCol="0">
            <a:spAutoFit/>
          </a:bodyPr>
          <a:lstStyle/>
          <a:p>
            <a:pPr algn="ctr"/>
            <a:r>
              <a:rPr lang="en-IN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Type Income – PB, BBB, TF LOB, CF, HF &amp; ECB – 8 L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9A95523-607C-4641-BC37-9EEF9420F370}"/>
              </a:ext>
            </a:extLst>
          </p:cNvPr>
          <p:cNvSpPr txBox="1"/>
          <p:nvPr/>
        </p:nvSpPr>
        <p:spPr>
          <a:xfrm>
            <a:off x="5981331" y="4982368"/>
            <a:ext cx="5661122" cy="400110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square" rtlCol="0">
            <a:spAutoFit/>
          </a:bodyPr>
          <a:lstStyle/>
          <a:p>
            <a:pPr algn="ctr"/>
            <a:r>
              <a:rPr lang="en-IN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Type Income – PB, BBB, TF LOB, CF, HF &amp; ECB – 9 L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108F128-F878-4F37-AEB3-3622E56D4C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286" y="110971"/>
            <a:ext cx="1196006" cy="803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546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7" grpId="0" animBg="1"/>
      <p:bldP spid="18" grpId="0" animBg="1"/>
      <p:bldP spid="19" grpId="0" animBg="1"/>
      <p:bldP spid="2" grpId="0" animBg="1"/>
      <p:bldP spid="26" grpId="0" animBg="1"/>
      <p:bldP spid="27" grpId="0" animBg="1"/>
      <p:bldP spid="28" grpId="0" animBg="1"/>
      <p:bldP spid="29" grpId="0" animBg="1"/>
      <p:bldP spid="32" grpId="0" animBg="1"/>
      <p:bldP spid="33" grpId="0" animBg="1"/>
      <p:bldP spid="34" grpId="0" animBg="1"/>
      <p:bldP spid="3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BB984D0-6911-4372-973E-B2426B5E4A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920"/>
            <a:ext cx="12192000" cy="796908"/>
          </a:xfrm>
          <a:solidFill>
            <a:srgbClr val="002060"/>
          </a:solidFill>
        </p:spPr>
        <p:txBody>
          <a:bodyPr>
            <a:normAutofit/>
          </a:bodyPr>
          <a:lstStyle/>
          <a:p>
            <a:pPr algn="ctr"/>
            <a:r>
              <a:rPr lang="en-IN" sz="3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We are 60% and 40% Partnership with Vestige</a:t>
            </a:r>
            <a:endParaRPr lang="en-US" sz="39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E44D1E-939B-4FFE-A2C1-1A49218E95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1838" y="56374"/>
            <a:ext cx="900160" cy="67832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CFC7E66-5C8D-4DE1-8036-61D30BFE8641}"/>
              </a:ext>
            </a:extLst>
          </p:cNvPr>
          <p:cNvSpPr txBox="1"/>
          <p:nvPr/>
        </p:nvSpPr>
        <p:spPr>
          <a:xfrm>
            <a:off x="67249" y="834890"/>
            <a:ext cx="12021000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IN" sz="3200" b="1" dirty="0"/>
              <a:t>Company Total Distribution : </a:t>
            </a:r>
            <a:r>
              <a:rPr lang="en-IN" sz="3200" dirty="0"/>
              <a:t>11 + 4 + 2 + 14 + 16 + 3 + 5 + 3 + 2 </a:t>
            </a:r>
            <a:r>
              <a:rPr lang="en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</a:rPr>
              <a:t>= 60 %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069898-0C94-4F1A-A539-CD4D67668528}"/>
              </a:ext>
            </a:extLst>
          </p:cNvPr>
          <p:cNvSpPr txBox="1"/>
          <p:nvPr/>
        </p:nvSpPr>
        <p:spPr>
          <a:xfrm>
            <a:off x="67249" y="1631427"/>
            <a:ext cx="12007747" cy="107721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IN" sz="3200" b="1" dirty="0"/>
              <a:t>Actual Cash Distribution: </a:t>
            </a:r>
            <a:r>
              <a:rPr lang="en-IN" sz="3200" dirty="0">
                <a:highlight>
                  <a:srgbClr val="00FFFF"/>
                </a:highlight>
              </a:rPr>
              <a:t>Company Distribute 60% of its Turnover</a:t>
            </a:r>
          </a:p>
          <a:p>
            <a:pPr algn="ctr"/>
            <a:r>
              <a:rPr lang="en-IN" sz="3200" b="1" dirty="0"/>
              <a:t>                          60% of 60 = 36% Cash Distribution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77A9CB3-9BB1-4FE2-8278-B50507B7C39B}"/>
              </a:ext>
            </a:extLst>
          </p:cNvPr>
          <p:cNvSpPr txBox="1"/>
          <p:nvPr/>
        </p:nvSpPr>
        <p:spPr>
          <a:xfrm>
            <a:off x="110377" y="4153925"/>
            <a:ext cx="11964619" cy="10772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IN" sz="3200" b="1" dirty="0"/>
              <a:t>Actual Cash Distribution: </a:t>
            </a:r>
            <a:r>
              <a:rPr lang="en-IN" sz="3200" dirty="0">
                <a:highlight>
                  <a:srgbClr val="00FFFF"/>
                </a:highlight>
              </a:rPr>
              <a:t>Company Distribute 60% of its Turnover</a:t>
            </a:r>
          </a:p>
          <a:p>
            <a:pPr algn="ctr"/>
            <a:r>
              <a:rPr lang="en-IN" sz="3200" b="1" dirty="0"/>
              <a:t>                    62% of 60 = 37.2% Distribution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B9EB2C7-6E21-413A-8C59-D1B1142348E3}"/>
              </a:ext>
            </a:extLst>
          </p:cNvPr>
          <p:cNvSpPr txBox="1"/>
          <p:nvPr/>
        </p:nvSpPr>
        <p:spPr>
          <a:xfrm>
            <a:off x="110377" y="2942662"/>
            <a:ext cx="11964619" cy="107721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IN" sz="3200" b="1" dirty="0"/>
              <a:t>Company New Distribution are: </a:t>
            </a:r>
            <a:r>
              <a:rPr lang="en-IN" sz="3200" dirty="0"/>
              <a:t>11 + 4 + 2 + 14 + </a:t>
            </a:r>
            <a:r>
              <a:rPr lang="en-IN" sz="3200" dirty="0">
                <a:highlight>
                  <a:srgbClr val="FF0000"/>
                </a:highlight>
              </a:rPr>
              <a:t>17</a:t>
            </a:r>
            <a:r>
              <a:rPr lang="en-IN" sz="3200" dirty="0"/>
              <a:t> + 3 + 5 + 3 + 2 + </a:t>
            </a:r>
            <a:r>
              <a:rPr lang="en-IN" sz="3200" dirty="0">
                <a:highlight>
                  <a:srgbClr val="FF0000"/>
                </a:highlight>
              </a:rPr>
              <a:t>1</a:t>
            </a:r>
            <a:r>
              <a:rPr lang="en-IN" sz="3200" dirty="0"/>
              <a:t> </a:t>
            </a:r>
          </a:p>
          <a:p>
            <a:r>
              <a:rPr lang="en-IN" sz="3200" dirty="0"/>
              <a:t>                      </a:t>
            </a:r>
            <a:r>
              <a:rPr lang="en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                                             </a:t>
            </a:r>
            <a:r>
              <a:rPr lang="en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</a:rPr>
              <a:t>= 62 %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7F020B7-04CB-443A-BFA3-0481950E419A}"/>
              </a:ext>
            </a:extLst>
          </p:cNvPr>
          <p:cNvSpPr txBox="1"/>
          <p:nvPr/>
        </p:nvSpPr>
        <p:spPr>
          <a:xfrm>
            <a:off x="110377" y="5434257"/>
            <a:ext cx="11964619" cy="107721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IN" sz="3200" b="1" dirty="0"/>
              <a:t>In Addition to Product Gift = 10%</a:t>
            </a:r>
          </a:p>
          <a:p>
            <a:r>
              <a:rPr lang="en-IN" sz="3200" b="1" dirty="0"/>
              <a:t>                   Consistency Gift = 20%</a:t>
            </a:r>
          </a:p>
        </p:txBody>
      </p:sp>
      <p:sp>
        <p:nvSpPr>
          <p:cNvPr id="11" name="Right Brace 10">
            <a:extLst>
              <a:ext uri="{FF2B5EF4-FFF2-40B4-BE49-F238E27FC236}">
                <a16:creationId xmlns:a16="http://schemas.microsoft.com/office/drawing/2014/main" id="{ACF3484B-5B57-4ECB-AE64-19600ABEA881}"/>
              </a:ext>
            </a:extLst>
          </p:cNvPr>
          <p:cNvSpPr/>
          <p:nvPr/>
        </p:nvSpPr>
        <p:spPr>
          <a:xfrm>
            <a:off x="5951853" y="5659275"/>
            <a:ext cx="119269" cy="627182"/>
          </a:xfrm>
          <a:prstGeom prst="rightBrac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10497E0-9A66-4401-A6D7-416EBD6A8E92}"/>
              </a:ext>
            </a:extLst>
          </p:cNvPr>
          <p:cNvSpPr txBox="1"/>
          <p:nvPr/>
        </p:nvSpPr>
        <p:spPr>
          <a:xfrm>
            <a:off x="6347791" y="5664202"/>
            <a:ext cx="19745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30 %  </a:t>
            </a:r>
            <a:r>
              <a:rPr lang="hi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का</a:t>
            </a:r>
            <a:endParaRPr lang="en-IN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Star: 24 Points 12">
            <a:extLst>
              <a:ext uri="{FF2B5EF4-FFF2-40B4-BE49-F238E27FC236}">
                <a16:creationId xmlns:a16="http://schemas.microsoft.com/office/drawing/2014/main" id="{05BB3BCC-11D3-4321-8E2E-AEE7DBDA3CB3}"/>
              </a:ext>
            </a:extLst>
          </p:cNvPr>
          <p:cNvSpPr/>
          <p:nvPr/>
        </p:nvSpPr>
        <p:spPr>
          <a:xfrm rot="20891406">
            <a:off x="3468183" y="1960584"/>
            <a:ext cx="4731026" cy="3041376"/>
          </a:xfrm>
          <a:prstGeom prst="star24">
            <a:avLst/>
          </a:prstGeom>
          <a:solidFill>
            <a:schemeClr val="tx1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b="1" dirty="0"/>
              <a:t>Total Distribution of Your Rs. 100/-</a:t>
            </a:r>
          </a:p>
          <a:p>
            <a:pPr algn="ctr"/>
            <a:r>
              <a:rPr lang="en-IN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49.2%</a:t>
            </a:r>
          </a:p>
          <a:p>
            <a:pPr algn="ctr"/>
            <a:r>
              <a:rPr lang="en-IN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Training &amp; Infra Extra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AEA0994-1A24-45FC-B9E8-0DB074294F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49" y="123326"/>
            <a:ext cx="742123" cy="49827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4334347-78FD-4489-A2F8-45F874E8693B}"/>
              </a:ext>
            </a:extLst>
          </p:cNvPr>
          <p:cNvSpPr txBox="1"/>
          <p:nvPr/>
        </p:nvSpPr>
        <p:spPr>
          <a:xfrm>
            <a:off x="7713259" y="5677454"/>
            <a:ext cx="27427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40% = </a:t>
            </a:r>
            <a:r>
              <a:rPr lang="en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</a:rPr>
              <a:t>12%</a:t>
            </a:r>
          </a:p>
        </p:txBody>
      </p:sp>
    </p:spTree>
    <p:extLst>
      <p:ext uri="{BB962C8B-B14F-4D97-AF65-F5344CB8AC3E}">
        <p14:creationId xmlns:p14="http://schemas.microsoft.com/office/powerpoint/2010/main" val="1700959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/>
      <p:bldP spid="13" grpId="0" animBg="1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ow to Calculate Total Manufacturing Cost for Accounting | Managerial  accounting, Accounting, Accounting and finance">
            <a:extLst>
              <a:ext uri="{FF2B5EF4-FFF2-40B4-BE49-F238E27FC236}">
                <a16:creationId xmlns:a16="http://schemas.microsoft.com/office/drawing/2014/main" id="{C87F7B36-5B39-43CD-B003-6E0C89826E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691"/>
          <a:stretch/>
        </p:blipFill>
        <p:spPr bwMode="auto">
          <a:xfrm>
            <a:off x="0" y="793988"/>
            <a:ext cx="4492487" cy="6070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ow to Calculate Total Manufacturing Cost for Accounting | Managerial  accounting, Accounting, Accounting and finance">
            <a:extLst>
              <a:ext uri="{FF2B5EF4-FFF2-40B4-BE49-F238E27FC236}">
                <a16:creationId xmlns:a16="http://schemas.microsoft.com/office/drawing/2014/main" id="{B755EFCF-7675-4539-95CC-01DC7124C6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09"/>
          <a:stretch/>
        </p:blipFill>
        <p:spPr bwMode="auto">
          <a:xfrm rot="5400000">
            <a:off x="7334327" y="2013581"/>
            <a:ext cx="1990311" cy="7725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7EE6A90F-D776-4CE1-9058-ABD8463298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920"/>
            <a:ext cx="12192000" cy="796908"/>
          </a:xfrm>
          <a:solidFill>
            <a:srgbClr val="002060"/>
          </a:solidFill>
        </p:spPr>
        <p:txBody>
          <a:bodyPr>
            <a:normAutofit/>
          </a:bodyPr>
          <a:lstStyle/>
          <a:p>
            <a:pPr algn="ctr"/>
            <a:r>
              <a:rPr lang="en-IN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Company Profit on your Rs. 100/- Expense</a:t>
            </a:r>
            <a:endParaRPr lang="en-US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B9919C3-7A1A-40B8-9442-64342EB179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91838" y="56374"/>
            <a:ext cx="900160" cy="67832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7F654EE-7B42-4F6A-8EA5-AD030CDD6B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12" y="103192"/>
            <a:ext cx="928967" cy="623723"/>
          </a:xfrm>
          <a:prstGeom prst="rect">
            <a:avLst/>
          </a:prstGeom>
        </p:spPr>
      </p:pic>
      <p:pic>
        <p:nvPicPr>
          <p:cNvPr id="3076" name="Picture 4" descr="FMCG Market Size &amp;amp; Share | Industry Analysis &amp;amp; Research Report 2025">
            <a:extLst>
              <a:ext uri="{FF2B5EF4-FFF2-40B4-BE49-F238E27FC236}">
                <a16:creationId xmlns:a16="http://schemas.microsoft.com/office/drawing/2014/main" id="{525C770C-9B26-471B-8F62-DD88D1F1E6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61" t="12021" r="17595" b="24359"/>
          <a:stretch/>
        </p:blipFill>
        <p:spPr bwMode="auto">
          <a:xfrm>
            <a:off x="26504" y="3644347"/>
            <a:ext cx="1967391" cy="2419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Vestige Products Price List - Full Products Price List">
            <a:extLst>
              <a:ext uri="{FF2B5EF4-FFF2-40B4-BE49-F238E27FC236}">
                <a16:creationId xmlns:a16="http://schemas.microsoft.com/office/drawing/2014/main" id="{40410925-08E4-464C-9CFD-C075500777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52" y="1492990"/>
            <a:ext cx="1967391" cy="1167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ight Brace 3">
            <a:extLst>
              <a:ext uri="{FF2B5EF4-FFF2-40B4-BE49-F238E27FC236}">
                <a16:creationId xmlns:a16="http://schemas.microsoft.com/office/drawing/2014/main" id="{EA64C5CF-57A0-4192-92C5-35FDAAEFC88D}"/>
              </a:ext>
            </a:extLst>
          </p:cNvPr>
          <p:cNvSpPr/>
          <p:nvPr/>
        </p:nvSpPr>
        <p:spPr>
          <a:xfrm>
            <a:off x="4320209" y="1099930"/>
            <a:ext cx="424069" cy="1285461"/>
          </a:xfrm>
          <a:prstGeom prst="rightBrac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Right Brace 11">
            <a:extLst>
              <a:ext uri="{FF2B5EF4-FFF2-40B4-BE49-F238E27FC236}">
                <a16:creationId xmlns:a16="http://schemas.microsoft.com/office/drawing/2014/main" id="{7C3E2798-C41C-443D-BEEB-1192C06D75A9}"/>
              </a:ext>
            </a:extLst>
          </p:cNvPr>
          <p:cNvSpPr/>
          <p:nvPr/>
        </p:nvSpPr>
        <p:spPr>
          <a:xfrm>
            <a:off x="4306956" y="3271438"/>
            <a:ext cx="424069" cy="2419664"/>
          </a:xfrm>
          <a:prstGeom prst="rightBrac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04C6385-C9FA-4841-8818-15EDB2D9872A}"/>
              </a:ext>
            </a:extLst>
          </p:cNvPr>
          <p:cNvSpPr txBox="1"/>
          <p:nvPr/>
        </p:nvSpPr>
        <p:spPr>
          <a:xfrm>
            <a:off x="4850297" y="1439982"/>
            <a:ext cx="993913" cy="584775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N" sz="3200" b="1" dirty="0"/>
              <a:t>22%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3A13D60-B8FC-4E10-A358-48CBE9C1489A}"/>
              </a:ext>
            </a:extLst>
          </p:cNvPr>
          <p:cNvSpPr txBox="1"/>
          <p:nvPr/>
        </p:nvSpPr>
        <p:spPr>
          <a:xfrm>
            <a:off x="4850296" y="4162378"/>
            <a:ext cx="993913" cy="584775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N" sz="3200" b="1" dirty="0"/>
              <a:t>10%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C0A7128-5E8B-41E5-B6C7-A343F0EDA8F5}"/>
              </a:ext>
            </a:extLst>
          </p:cNvPr>
          <p:cNvSpPr txBox="1"/>
          <p:nvPr/>
        </p:nvSpPr>
        <p:spPr>
          <a:xfrm>
            <a:off x="132521" y="6131085"/>
            <a:ext cx="1669775" cy="584775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N" sz="3200" b="1" dirty="0"/>
              <a:t>In FMCG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0D251A4-1040-4BAE-8BFB-7DD3D898A2E7}"/>
              </a:ext>
            </a:extLst>
          </p:cNvPr>
          <p:cNvSpPr txBox="1"/>
          <p:nvPr/>
        </p:nvSpPr>
        <p:spPr>
          <a:xfrm>
            <a:off x="6096000" y="1359807"/>
            <a:ext cx="576677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b="1" dirty="0">
                <a:solidFill>
                  <a:srgbClr val="002060"/>
                </a:solidFill>
              </a:rPr>
              <a:t>Actual Return to Distributers = 49.2%</a:t>
            </a:r>
          </a:p>
          <a:p>
            <a:pPr algn="ctr"/>
            <a:endParaRPr lang="en-IN" sz="2400" b="1" dirty="0">
              <a:solidFill>
                <a:srgbClr val="002060"/>
              </a:solidFill>
            </a:endParaRPr>
          </a:p>
          <a:p>
            <a:pPr algn="ctr"/>
            <a:r>
              <a:rPr lang="en-IN" sz="2400" b="1" dirty="0">
                <a:solidFill>
                  <a:srgbClr val="002060"/>
                </a:solidFill>
              </a:rPr>
              <a:t>Direct &amp; Indirect Cost of Products = 32%</a:t>
            </a:r>
          </a:p>
          <a:p>
            <a:pPr algn="ctr"/>
            <a:endParaRPr lang="en-IN" sz="2400" b="1" dirty="0">
              <a:solidFill>
                <a:srgbClr val="002060"/>
              </a:solidFill>
            </a:endParaRPr>
          </a:p>
          <a:p>
            <a:pPr algn="ctr"/>
            <a:r>
              <a:rPr lang="en-IN" sz="2400" b="1" dirty="0">
                <a:solidFill>
                  <a:srgbClr val="002060"/>
                </a:solidFill>
              </a:rPr>
              <a:t>Government Taxes (GST) in FMCG = 5-12%</a:t>
            </a:r>
          </a:p>
          <a:p>
            <a:pPr algn="ctr"/>
            <a:endParaRPr lang="en-IN" sz="2400" b="1" dirty="0">
              <a:solidFill>
                <a:srgbClr val="002060"/>
              </a:solidFill>
            </a:endParaRPr>
          </a:p>
          <a:p>
            <a:pPr algn="ctr"/>
            <a:r>
              <a:rPr lang="en-IN" sz="2400" b="1" dirty="0">
                <a:solidFill>
                  <a:srgbClr val="002060"/>
                </a:solidFill>
              </a:rPr>
              <a:t>Total = 93.2 % </a:t>
            </a:r>
            <a:r>
              <a:rPr lang="en-IN" sz="2400" b="1" dirty="0" err="1">
                <a:solidFill>
                  <a:srgbClr val="002060"/>
                </a:solidFill>
              </a:rPr>
              <a:t>Approx</a:t>
            </a:r>
            <a:endParaRPr lang="en-IN" sz="2400" b="1" dirty="0">
              <a:solidFill>
                <a:srgbClr val="002060"/>
              </a:solidFill>
            </a:endParaRPr>
          </a:p>
          <a:p>
            <a:pPr algn="ctr"/>
            <a:endParaRPr lang="en-I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IN" sz="2800" b="1" dirty="0">
                <a:solidFill>
                  <a:srgbClr val="C00000"/>
                </a:solidFill>
              </a:rPr>
              <a:t>Company Net Profit = 7-8% Only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78966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6" dur="500"/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" grpId="0" animBg="1"/>
      <p:bldP spid="12" grpId="0" animBg="1"/>
      <p:bldP spid="10" grpId="0" animBg="1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9A40EB8D-185D-4F93-A9E9-51365579E242}"/>
              </a:ext>
            </a:extLst>
          </p:cNvPr>
          <p:cNvGrpSpPr/>
          <p:nvPr/>
        </p:nvGrpSpPr>
        <p:grpSpPr>
          <a:xfrm>
            <a:off x="1378591" y="185528"/>
            <a:ext cx="9239247" cy="709343"/>
            <a:chOff x="1616766" y="1590257"/>
            <a:chExt cx="3843130" cy="2091659"/>
          </a:xfrm>
          <a:solidFill>
            <a:srgbClr val="002060"/>
          </a:solidFill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D16918B4-D2C4-42CB-8258-0298A3FA03F6}"/>
                </a:ext>
              </a:extLst>
            </p:cNvPr>
            <p:cNvSpPr/>
            <p:nvPr/>
          </p:nvSpPr>
          <p:spPr>
            <a:xfrm>
              <a:off x="1616766" y="1590257"/>
              <a:ext cx="3843130" cy="2091659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27596CB-4D7C-46EE-B6CF-892C962766D7}"/>
                </a:ext>
              </a:extLst>
            </p:cNvPr>
            <p:cNvSpPr txBox="1"/>
            <p:nvPr/>
          </p:nvSpPr>
          <p:spPr>
            <a:xfrm>
              <a:off x="1644927" y="1748890"/>
              <a:ext cx="3769686" cy="154283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What is Required for Earning Bigger Incomes ???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D5F529A4-A429-4441-87D2-7003A6CDA396}"/>
              </a:ext>
            </a:extLst>
          </p:cNvPr>
          <p:cNvGrpSpPr/>
          <p:nvPr/>
        </p:nvGrpSpPr>
        <p:grpSpPr>
          <a:xfrm>
            <a:off x="11069299" y="182980"/>
            <a:ext cx="897415" cy="709344"/>
            <a:chOff x="10764498" y="89636"/>
            <a:chExt cx="1202217" cy="1007167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DFB3F5E-5D44-49A1-9EC3-218E07C3594E}"/>
                </a:ext>
              </a:extLst>
            </p:cNvPr>
            <p:cNvSpPr/>
            <p:nvPr/>
          </p:nvSpPr>
          <p:spPr>
            <a:xfrm>
              <a:off x="10764498" y="89636"/>
              <a:ext cx="1202217" cy="1007167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A636692B-8824-4731-8ECF-A4012FF88C7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778116" y="143629"/>
              <a:ext cx="1188599" cy="895674"/>
            </a:xfrm>
            <a:prstGeom prst="rect">
              <a:avLst/>
            </a:prstGeom>
          </p:spPr>
        </p:pic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6898CB92-3D88-490A-83F1-6560A2E0A5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286" y="110971"/>
            <a:ext cx="1196006" cy="803017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D0ACECA2-25FB-4B80-A758-1D27DF7A8B53}"/>
              </a:ext>
            </a:extLst>
          </p:cNvPr>
          <p:cNvGrpSpPr/>
          <p:nvPr/>
        </p:nvGrpSpPr>
        <p:grpSpPr>
          <a:xfrm>
            <a:off x="358416" y="5553790"/>
            <a:ext cx="7696200" cy="1025315"/>
            <a:chOff x="1842257" y="1101662"/>
            <a:chExt cx="7696200" cy="1025315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CA76C578-9D67-41B6-B8D8-38F4CBB536AB}"/>
                </a:ext>
              </a:extLst>
            </p:cNvPr>
            <p:cNvSpPr/>
            <p:nvPr/>
          </p:nvSpPr>
          <p:spPr>
            <a:xfrm>
              <a:off x="5195057" y="1212577"/>
              <a:ext cx="990600" cy="804863"/>
            </a:xfrm>
            <a:prstGeom prst="ellipse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000" b="1" dirty="0">
                  <a:solidFill>
                    <a:prstClr val="black"/>
                  </a:solidFill>
                </a:rPr>
                <a:t>You </a:t>
              </a:r>
              <a:endParaRPr lang="en-GB" sz="2000" b="1" dirty="0">
                <a:solidFill>
                  <a:prstClr val="black"/>
                </a:solidFill>
              </a:endParaRP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4BCB3A46-7CB8-4931-84B3-A92FDC28E248}"/>
                </a:ext>
              </a:extLst>
            </p:cNvPr>
            <p:cNvCxnSpPr/>
            <p:nvPr/>
          </p:nvCxnSpPr>
          <p:spPr>
            <a:xfrm rot="5400000">
              <a:off x="6872251" y="1668983"/>
              <a:ext cx="1524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ounded Rectangle 6">
              <a:extLst>
                <a:ext uri="{FF2B5EF4-FFF2-40B4-BE49-F238E27FC236}">
                  <a16:creationId xmlns:a16="http://schemas.microsoft.com/office/drawing/2014/main" id="{08A277FA-4954-41EB-B626-9F1B9982E003}"/>
                </a:ext>
              </a:extLst>
            </p:cNvPr>
            <p:cNvSpPr/>
            <p:nvPr/>
          </p:nvSpPr>
          <p:spPr>
            <a:xfrm>
              <a:off x="6490457" y="1745977"/>
              <a:ext cx="914400" cy="355600"/>
            </a:xfrm>
            <a:prstGeom prst="roundRect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>
                <a:defRPr/>
              </a:pPr>
              <a:r>
                <a:rPr lang="en-US" sz="15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Team D</a:t>
              </a:r>
            </a:p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8" name="Rounded Rectangle 7">
              <a:extLst>
                <a:ext uri="{FF2B5EF4-FFF2-40B4-BE49-F238E27FC236}">
                  <a16:creationId xmlns:a16="http://schemas.microsoft.com/office/drawing/2014/main" id="{C8200484-0638-47E4-A395-43AC1F684FFF}"/>
                </a:ext>
              </a:extLst>
            </p:cNvPr>
            <p:cNvSpPr/>
            <p:nvPr/>
          </p:nvSpPr>
          <p:spPr>
            <a:xfrm>
              <a:off x="3975857" y="1745977"/>
              <a:ext cx="914400" cy="355600"/>
            </a:xfrm>
            <a:prstGeom prst="round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>
                <a:defRPr/>
              </a:pPr>
              <a:r>
                <a:rPr lang="en-US" sz="15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Team C</a:t>
              </a:r>
            </a:p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EBF23D7-AC9A-4D92-B9BF-CE352D803714}"/>
                </a:ext>
              </a:extLst>
            </p:cNvPr>
            <p:cNvCxnSpPr/>
            <p:nvPr/>
          </p:nvCxnSpPr>
          <p:spPr>
            <a:xfrm>
              <a:off x="6185657" y="1593577"/>
              <a:ext cx="7620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DB83A975-9C06-486E-B354-68F905ECD4D8}"/>
                </a:ext>
              </a:extLst>
            </p:cNvPr>
            <p:cNvCxnSpPr/>
            <p:nvPr/>
          </p:nvCxnSpPr>
          <p:spPr>
            <a:xfrm>
              <a:off x="4433057" y="1593577"/>
              <a:ext cx="7620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A697DF3B-F935-4D91-9CC5-07CD85D23925}"/>
                </a:ext>
              </a:extLst>
            </p:cNvPr>
            <p:cNvCxnSpPr/>
            <p:nvPr/>
          </p:nvCxnSpPr>
          <p:spPr>
            <a:xfrm rot="5400000">
              <a:off x="4357651" y="1668983"/>
              <a:ext cx="1524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F7CDBA57-4FED-411C-A321-B6CC0FA22C2F}"/>
                </a:ext>
              </a:extLst>
            </p:cNvPr>
            <p:cNvCxnSpPr/>
            <p:nvPr/>
          </p:nvCxnSpPr>
          <p:spPr>
            <a:xfrm rot="5400000">
              <a:off x="7939051" y="1668983"/>
              <a:ext cx="1524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Rounded Rectangle 13">
              <a:extLst>
                <a:ext uri="{FF2B5EF4-FFF2-40B4-BE49-F238E27FC236}">
                  <a16:creationId xmlns:a16="http://schemas.microsoft.com/office/drawing/2014/main" id="{347C24A8-D884-4EDF-BEE0-525CD72A35FE}"/>
                </a:ext>
              </a:extLst>
            </p:cNvPr>
            <p:cNvSpPr/>
            <p:nvPr/>
          </p:nvSpPr>
          <p:spPr>
            <a:xfrm>
              <a:off x="7557257" y="1745977"/>
              <a:ext cx="914400" cy="355600"/>
            </a:xfrm>
            <a:prstGeom prst="roundRect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>
                <a:defRPr/>
              </a:pPr>
              <a:r>
                <a:rPr lang="en-US" sz="15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Team E</a:t>
              </a:r>
            </a:p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D77852EE-A46B-494E-9819-00FD190204A7}"/>
                </a:ext>
              </a:extLst>
            </p:cNvPr>
            <p:cNvCxnSpPr/>
            <p:nvPr/>
          </p:nvCxnSpPr>
          <p:spPr>
            <a:xfrm>
              <a:off x="6947657" y="1593577"/>
              <a:ext cx="12954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2D5F5A3A-7173-4786-BCF2-75273CA9DDA0}"/>
                </a:ext>
              </a:extLst>
            </p:cNvPr>
            <p:cNvCxnSpPr/>
            <p:nvPr/>
          </p:nvCxnSpPr>
          <p:spPr>
            <a:xfrm rot="5400000">
              <a:off x="9005851" y="1668983"/>
              <a:ext cx="1524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BB1E354B-FC2D-40D3-A6D8-897D72F37684}"/>
                </a:ext>
              </a:extLst>
            </p:cNvPr>
            <p:cNvCxnSpPr/>
            <p:nvPr/>
          </p:nvCxnSpPr>
          <p:spPr>
            <a:xfrm>
              <a:off x="7785857" y="1593577"/>
              <a:ext cx="12954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ounded Rectangle 18">
              <a:extLst>
                <a:ext uri="{FF2B5EF4-FFF2-40B4-BE49-F238E27FC236}">
                  <a16:creationId xmlns:a16="http://schemas.microsoft.com/office/drawing/2014/main" id="{E5403631-B7D1-41B0-A120-71C498D5F579}"/>
                </a:ext>
              </a:extLst>
            </p:cNvPr>
            <p:cNvSpPr/>
            <p:nvPr/>
          </p:nvSpPr>
          <p:spPr>
            <a:xfrm>
              <a:off x="2909057" y="1745977"/>
              <a:ext cx="914400" cy="355600"/>
            </a:xfrm>
            <a:prstGeom prst="roundRect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>
                <a:defRPr/>
              </a:pPr>
              <a:r>
                <a:rPr lang="en-US" sz="15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Team B</a:t>
              </a:r>
            </a:p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0BF27926-44D7-43DF-A0B5-18C55D06CF86}"/>
                </a:ext>
              </a:extLst>
            </p:cNvPr>
            <p:cNvCxnSpPr/>
            <p:nvPr/>
          </p:nvCxnSpPr>
          <p:spPr>
            <a:xfrm>
              <a:off x="3366257" y="1593577"/>
              <a:ext cx="10668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47ABF502-BE7D-4424-B9C2-C433B59B6584}"/>
                </a:ext>
              </a:extLst>
            </p:cNvPr>
            <p:cNvCxnSpPr/>
            <p:nvPr/>
          </p:nvCxnSpPr>
          <p:spPr>
            <a:xfrm rot="5400000">
              <a:off x="3290851" y="1668983"/>
              <a:ext cx="1524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Rounded Rectangle 21">
              <a:extLst>
                <a:ext uri="{FF2B5EF4-FFF2-40B4-BE49-F238E27FC236}">
                  <a16:creationId xmlns:a16="http://schemas.microsoft.com/office/drawing/2014/main" id="{041034A5-16E2-4244-A886-A58B30767909}"/>
                </a:ext>
              </a:extLst>
            </p:cNvPr>
            <p:cNvSpPr/>
            <p:nvPr/>
          </p:nvSpPr>
          <p:spPr>
            <a:xfrm>
              <a:off x="1842257" y="1758677"/>
              <a:ext cx="914400" cy="355600"/>
            </a:xfrm>
            <a:prstGeom prst="roundRect">
              <a:avLst/>
            </a:prstGeom>
            <a:solidFill>
              <a:srgbClr val="00206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5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Team A</a:t>
              </a:r>
            </a:p>
          </p:txBody>
        </p: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BA58BC9F-9413-4B75-9CE0-D6B5F7B68FF4}"/>
                </a:ext>
              </a:extLst>
            </p:cNvPr>
            <p:cNvCxnSpPr/>
            <p:nvPr/>
          </p:nvCxnSpPr>
          <p:spPr>
            <a:xfrm>
              <a:off x="2299457" y="1593577"/>
              <a:ext cx="10668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941BD19B-AD91-4C28-B70C-B4705A070AFE}"/>
                </a:ext>
              </a:extLst>
            </p:cNvPr>
            <p:cNvCxnSpPr/>
            <p:nvPr/>
          </p:nvCxnSpPr>
          <p:spPr>
            <a:xfrm rot="5400000">
              <a:off x="2224051" y="1668983"/>
              <a:ext cx="1524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Rounded Rectangle 16">
              <a:extLst>
                <a:ext uri="{FF2B5EF4-FFF2-40B4-BE49-F238E27FC236}">
                  <a16:creationId xmlns:a16="http://schemas.microsoft.com/office/drawing/2014/main" id="{8DA21104-E270-4AAB-80BF-CF62732067A0}"/>
                </a:ext>
              </a:extLst>
            </p:cNvPr>
            <p:cNvSpPr/>
            <p:nvPr/>
          </p:nvSpPr>
          <p:spPr>
            <a:xfrm>
              <a:off x="6261857" y="1101662"/>
              <a:ext cx="914400" cy="355600"/>
            </a:xfrm>
            <a:prstGeom prst="round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>
                <a:defRPr/>
              </a:pPr>
              <a:r>
                <a:rPr lang="en-US" sz="15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CORE</a:t>
              </a:r>
            </a:p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4" name="Rounded Rectangle 16">
              <a:extLst>
                <a:ext uri="{FF2B5EF4-FFF2-40B4-BE49-F238E27FC236}">
                  <a16:creationId xmlns:a16="http://schemas.microsoft.com/office/drawing/2014/main" id="{DE8AAF03-FF00-4F97-8699-B855B8A5BD84}"/>
                </a:ext>
              </a:extLst>
            </p:cNvPr>
            <p:cNvSpPr/>
            <p:nvPr/>
          </p:nvSpPr>
          <p:spPr>
            <a:xfrm>
              <a:off x="8624057" y="1771377"/>
              <a:ext cx="914400" cy="355600"/>
            </a:xfrm>
            <a:prstGeom prst="roundRect">
              <a:avLst/>
            </a:prstGeom>
            <a:solidFill>
              <a:srgbClr val="7030A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>
                <a:defRPr/>
              </a:pPr>
              <a:r>
                <a:rPr lang="en-US" sz="15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Team F</a:t>
              </a:r>
            </a:p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pic>
        <p:nvPicPr>
          <p:cNvPr id="2050" name="Picture 2" descr="Smith School of Business">
            <a:extLst>
              <a:ext uri="{FF2B5EF4-FFF2-40B4-BE49-F238E27FC236}">
                <a16:creationId xmlns:a16="http://schemas.microsoft.com/office/drawing/2014/main" id="{F538273A-5651-4092-987E-48F1B7736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035" y="1190078"/>
            <a:ext cx="4163971" cy="2331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438D0E99-E70B-440F-8535-1A7B373B9855}"/>
              </a:ext>
            </a:extLst>
          </p:cNvPr>
          <p:cNvSpPr txBox="1"/>
          <p:nvPr/>
        </p:nvSpPr>
        <p:spPr>
          <a:xfrm>
            <a:off x="822002" y="3177367"/>
            <a:ext cx="29086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b="1" dirty="0"/>
              <a:t>What is Business ??? 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42ED49FB-B248-4E78-A87F-FFBCAD373C1E}"/>
              </a:ext>
            </a:extLst>
          </p:cNvPr>
          <p:cNvSpPr txBox="1"/>
          <p:nvPr/>
        </p:nvSpPr>
        <p:spPr>
          <a:xfrm>
            <a:off x="4456272" y="1709727"/>
            <a:ext cx="1679493" cy="461665"/>
          </a:xfrm>
          <a:prstGeom prst="rect">
            <a:avLst/>
          </a:prstGeom>
          <a:solidFill>
            <a:srgbClr val="0033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IN" sz="2400" b="1" dirty="0">
                <a:solidFill>
                  <a:schemeClr val="bg1"/>
                </a:solidFill>
              </a:rPr>
              <a:t> Business 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278747BF-694E-49B6-8A0C-9355725F5B23}"/>
              </a:ext>
            </a:extLst>
          </p:cNvPr>
          <p:cNvSpPr txBox="1"/>
          <p:nvPr/>
        </p:nvSpPr>
        <p:spPr>
          <a:xfrm>
            <a:off x="6793408" y="1736148"/>
            <a:ext cx="1981200" cy="461665"/>
          </a:xfrm>
          <a:prstGeom prst="rect">
            <a:avLst/>
          </a:prstGeom>
          <a:solidFill>
            <a:srgbClr val="0033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IN" sz="2400" b="1" dirty="0">
                <a:solidFill>
                  <a:schemeClr val="bg1"/>
                </a:solidFill>
              </a:rPr>
              <a:t> Turn Over </a:t>
            </a: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A65DE793-C758-4D3A-A9AA-72D55520B17E}"/>
              </a:ext>
            </a:extLst>
          </p:cNvPr>
          <p:cNvSpPr/>
          <p:nvPr/>
        </p:nvSpPr>
        <p:spPr>
          <a:xfrm>
            <a:off x="6316328" y="1775905"/>
            <a:ext cx="465477" cy="385478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A72D7272-C6DE-411E-BE61-3CC4BD4A7283}"/>
              </a:ext>
            </a:extLst>
          </p:cNvPr>
          <p:cNvSpPr txBox="1"/>
          <p:nvPr/>
        </p:nvSpPr>
        <p:spPr>
          <a:xfrm>
            <a:off x="4628328" y="2700542"/>
            <a:ext cx="1981200" cy="461665"/>
          </a:xfrm>
          <a:prstGeom prst="rect">
            <a:avLst/>
          </a:prstGeom>
          <a:solidFill>
            <a:srgbClr val="0033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IN" sz="2400" b="1" dirty="0">
                <a:solidFill>
                  <a:schemeClr val="bg1"/>
                </a:solidFill>
              </a:rPr>
              <a:t> Turn Over </a:t>
            </a:r>
          </a:p>
        </p:txBody>
      </p:sp>
      <p:sp>
        <p:nvSpPr>
          <p:cNvPr id="53" name="Arrow: Right 52">
            <a:extLst>
              <a:ext uri="{FF2B5EF4-FFF2-40B4-BE49-F238E27FC236}">
                <a16:creationId xmlns:a16="http://schemas.microsoft.com/office/drawing/2014/main" id="{9D8A1C8B-3B4E-48B8-9BE2-7A193711A55A}"/>
              </a:ext>
            </a:extLst>
          </p:cNvPr>
          <p:cNvSpPr/>
          <p:nvPr/>
        </p:nvSpPr>
        <p:spPr>
          <a:xfrm>
            <a:off x="6849721" y="2750595"/>
            <a:ext cx="465477" cy="385478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58B26DC7-5BB7-4D46-B03B-CB2186E6C04F}"/>
              </a:ext>
            </a:extLst>
          </p:cNvPr>
          <p:cNvSpPr txBox="1"/>
          <p:nvPr/>
        </p:nvSpPr>
        <p:spPr>
          <a:xfrm>
            <a:off x="7292016" y="2681461"/>
            <a:ext cx="4515676" cy="461665"/>
          </a:xfrm>
          <a:prstGeom prst="rect">
            <a:avLst/>
          </a:prstGeom>
          <a:solidFill>
            <a:srgbClr val="0033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IN" sz="2400" b="1" dirty="0">
                <a:solidFill>
                  <a:schemeClr val="bg1"/>
                </a:solidFill>
              </a:rPr>
              <a:t>No. of Customers x Purchase 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8C2A33D3-8C91-463C-8682-20CA7005C073}"/>
              </a:ext>
            </a:extLst>
          </p:cNvPr>
          <p:cNvSpPr txBox="1"/>
          <p:nvPr/>
        </p:nvSpPr>
        <p:spPr>
          <a:xfrm>
            <a:off x="9437216" y="1729524"/>
            <a:ext cx="862572" cy="461665"/>
          </a:xfrm>
          <a:prstGeom prst="rect">
            <a:avLst/>
          </a:prstGeom>
          <a:solidFill>
            <a:srgbClr val="0033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IN" sz="2400" b="1" dirty="0">
                <a:solidFill>
                  <a:schemeClr val="bg1"/>
                </a:solidFill>
              </a:rPr>
              <a:t> Sell </a:t>
            </a:r>
          </a:p>
        </p:txBody>
      </p:sp>
      <p:sp>
        <p:nvSpPr>
          <p:cNvPr id="56" name="Arrow: Right 55">
            <a:extLst>
              <a:ext uri="{FF2B5EF4-FFF2-40B4-BE49-F238E27FC236}">
                <a16:creationId xmlns:a16="http://schemas.microsoft.com/office/drawing/2014/main" id="{9FD6E157-8C43-4815-AA1A-B720AE3F69C9}"/>
              </a:ext>
            </a:extLst>
          </p:cNvPr>
          <p:cNvSpPr/>
          <p:nvPr/>
        </p:nvSpPr>
        <p:spPr>
          <a:xfrm>
            <a:off x="8960136" y="1769281"/>
            <a:ext cx="465477" cy="385478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0248A2CE-9765-4B76-8688-590F5689BFA4}"/>
              </a:ext>
            </a:extLst>
          </p:cNvPr>
          <p:cNvSpPr txBox="1"/>
          <p:nvPr/>
        </p:nvSpPr>
        <p:spPr>
          <a:xfrm>
            <a:off x="10981094" y="1736152"/>
            <a:ext cx="1133279" cy="461665"/>
          </a:xfrm>
          <a:prstGeom prst="rect">
            <a:avLst/>
          </a:prstGeom>
          <a:solidFill>
            <a:srgbClr val="0033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IN" sz="2400" b="1" dirty="0">
                <a:solidFill>
                  <a:schemeClr val="bg1"/>
                </a:solidFill>
              </a:rPr>
              <a:t> Profit </a:t>
            </a:r>
          </a:p>
        </p:txBody>
      </p:sp>
      <p:sp>
        <p:nvSpPr>
          <p:cNvPr id="58" name="Arrow: Right 57">
            <a:extLst>
              <a:ext uri="{FF2B5EF4-FFF2-40B4-BE49-F238E27FC236}">
                <a16:creationId xmlns:a16="http://schemas.microsoft.com/office/drawing/2014/main" id="{5D432D25-989A-43D0-B642-E4887868C8BC}"/>
              </a:ext>
            </a:extLst>
          </p:cNvPr>
          <p:cNvSpPr/>
          <p:nvPr/>
        </p:nvSpPr>
        <p:spPr>
          <a:xfrm>
            <a:off x="10504015" y="1775909"/>
            <a:ext cx="473049" cy="385478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 dirty="0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C2AB220-4705-4AAE-8808-471F8A7CD201}"/>
              </a:ext>
            </a:extLst>
          </p:cNvPr>
          <p:cNvSpPr txBox="1"/>
          <p:nvPr/>
        </p:nvSpPr>
        <p:spPr>
          <a:xfrm>
            <a:off x="6775176" y="988438"/>
            <a:ext cx="2317484" cy="52322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IN" sz="2800" b="1" dirty="0">
                <a:solidFill>
                  <a:srgbClr val="FFFF00"/>
                </a:solidFill>
              </a:rPr>
              <a:t> Traditionally 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CDB3D63B-D0A7-47A2-8DDE-31777C03238E}"/>
              </a:ext>
            </a:extLst>
          </p:cNvPr>
          <p:cNvSpPr txBox="1"/>
          <p:nvPr/>
        </p:nvSpPr>
        <p:spPr>
          <a:xfrm>
            <a:off x="3221111" y="3733826"/>
            <a:ext cx="3897930" cy="52322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IN" sz="2800" b="1" dirty="0">
                <a:solidFill>
                  <a:srgbClr val="FFFF00"/>
                </a:solidFill>
              </a:rPr>
              <a:t>In Network Marketing 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3C96B5ED-02F6-44EF-91C2-BECE4E22B792}"/>
              </a:ext>
            </a:extLst>
          </p:cNvPr>
          <p:cNvSpPr txBox="1"/>
          <p:nvPr/>
        </p:nvSpPr>
        <p:spPr>
          <a:xfrm>
            <a:off x="289128" y="4661916"/>
            <a:ext cx="1579640" cy="461665"/>
          </a:xfrm>
          <a:prstGeom prst="rect">
            <a:avLst/>
          </a:prstGeom>
          <a:solidFill>
            <a:srgbClr val="0033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IN" sz="2400" b="1" dirty="0">
                <a:solidFill>
                  <a:schemeClr val="bg1"/>
                </a:solidFill>
              </a:rPr>
              <a:t>Max Profit </a:t>
            </a:r>
          </a:p>
        </p:txBody>
      </p:sp>
      <p:sp>
        <p:nvSpPr>
          <p:cNvPr id="63" name="Arrow: Right 62">
            <a:extLst>
              <a:ext uri="{FF2B5EF4-FFF2-40B4-BE49-F238E27FC236}">
                <a16:creationId xmlns:a16="http://schemas.microsoft.com/office/drawing/2014/main" id="{090E0504-A4EB-4446-8A7B-62AE67B4743C}"/>
              </a:ext>
            </a:extLst>
          </p:cNvPr>
          <p:cNvSpPr/>
          <p:nvPr/>
        </p:nvSpPr>
        <p:spPr>
          <a:xfrm>
            <a:off x="2017077" y="4691401"/>
            <a:ext cx="490893" cy="402693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CA75AE71-323C-44D9-B773-8BB431FCCB76}"/>
              </a:ext>
            </a:extLst>
          </p:cNvPr>
          <p:cNvSpPr txBox="1"/>
          <p:nvPr/>
        </p:nvSpPr>
        <p:spPr>
          <a:xfrm>
            <a:off x="2539464" y="4658933"/>
            <a:ext cx="2123715" cy="461665"/>
          </a:xfrm>
          <a:prstGeom prst="rect">
            <a:avLst/>
          </a:prstGeom>
          <a:solidFill>
            <a:srgbClr val="0033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IN" sz="2400" b="1" dirty="0">
                <a:solidFill>
                  <a:schemeClr val="bg1"/>
                </a:solidFill>
              </a:rPr>
              <a:t>Max Turn Over </a:t>
            </a:r>
          </a:p>
        </p:txBody>
      </p:sp>
      <p:sp>
        <p:nvSpPr>
          <p:cNvPr id="65" name="Arrow: Right 64">
            <a:extLst>
              <a:ext uri="{FF2B5EF4-FFF2-40B4-BE49-F238E27FC236}">
                <a16:creationId xmlns:a16="http://schemas.microsoft.com/office/drawing/2014/main" id="{C06B5955-7B22-484A-8AB4-9F48FF5055DE}"/>
              </a:ext>
            </a:extLst>
          </p:cNvPr>
          <p:cNvSpPr/>
          <p:nvPr/>
        </p:nvSpPr>
        <p:spPr>
          <a:xfrm>
            <a:off x="4793407" y="4684777"/>
            <a:ext cx="490893" cy="402693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ln>
                <a:solidFill>
                  <a:sysClr val="windowText" lastClr="000000"/>
                </a:solidFill>
              </a:ln>
            </a:endParaRP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DE751F2B-B265-4D46-A1B4-FB28784AB839}"/>
              </a:ext>
            </a:extLst>
          </p:cNvPr>
          <p:cNvGrpSpPr/>
          <p:nvPr/>
        </p:nvGrpSpPr>
        <p:grpSpPr>
          <a:xfrm>
            <a:off x="9261124" y="3864570"/>
            <a:ext cx="2908635" cy="2910073"/>
            <a:chOff x="9075596" y="3864570"/>
            <a:chExt cx="2908635" cy="2910073"/>
          </a:xfrm>
        </p:grpSpPr>
        <p:pic>
          <p:nvPicPr>
            <p:cNvPr id="71" name="Picture 6" descr="5 Tips to Succeed in Network Marketing (MLM) For Beginners -">
              <a:extLst>
                <a:ext uri="{FF2B5EF4-FFF2-40B4-BE49-F238E27FC236}">
                  <a16:creationId xmlns:a16="http://schemas.microsoft.com/office/drawing/2014/main" id="{60C188A4-887C-4BD2-8F41-84DD3F5516B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658" r="2982" b="12171"/>
            <a:stretch/>
          </p:blipFill>
          <p:spPr bwMode="auto">
            <a:xfrm>
              <a:off x="9182513" y="3885474"/>
              <a:ext cx="2744224" cy="28891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80292B88-E0BB-4579-861B-44F7F7F14722}"/>
                </a:ext>
              </a:extLst>
            </p:cNvPr>
            <p:cNvSpPr txBox="1"/>
            <p:nvPr/>
          </p:nvSpPr>
          <p:spPr>
            <a:xfrm>
              <a:off x="9075596" y="3864570"/>
              <a:ext cx="290863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2400" b="1" u="sng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Network Marketing</a:t>
              </a:r>
            </a:p>
          </p:txBody>
        </p:sp>
      </p:grpSp>
      <p:sp>
        <p:nvSpPr>
          <p:cNvPr id="73" name="TextBox 72">
            <a:extLst>
              <a:ext uri="{FF2B5EF4-FFF2-40B4-BE49-F238E27FC236}">
                <a16:creationId xmlns:a16="http://schemas.microsoft.com/office/drawing/2014/main" id="{6990BDEA-2930-4294-8DFC-BC2DB574BA91}"/>
              </a:ext>
            </a:extLst>
          </p:cNvPr>
          <p:cNvSpPr txBox="1"/>
          <p:nvPr/>
        </p:nvSpPr>
        <p:spPr>
          <a:xfrm>
            <a:off x="5315793" y="4652309"/>
            <a:ext cx="4280021" cy="461665"/>
          </a:xfrm>
          <a:prstGeom prst="rect">
            <a:avLst/>
          </a:prstGeom>
          <a:solidFill>
            <a:srgbClr val="0033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IN" sz="2400" b="1" dirty="0">
                <a:solidFill>
                  <a:schemeClr val="bg1"/>
                </a:solidFill>
              </a:rPr>
              <a:t>Right Structure x Right Volume </a:t>
            </a:r>
          </a:p>
        </p:txBody>
      </p:sp>
    </p:spTree>
    <p:extLst>
      <p:ext uri="{BB962C8B-B14F-4D97-AF65-F5344CB8AC3E}">
        <p14:creationId xmlns:p14="http://schemas.microsoft.com/office/powerpoint/2010/main" val="1729550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0" grpId="0" animBg="1"/>
      <p:bldP spid="51" grpId="0" animBg="1"/>
      <p:bldP spid="3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7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48DABA4F-324C-41C7-BD4A-3A7D81C3407C}"/>
              </a:ext>
            </a:extLst>
          </p:cNvPr>
          <p:cNvGrpSpPr/>
          <p:nvPr/>
        </p:nvGrpSpPr>
        <p:grpSpPr>
          <a:xfrm>
            <a:off x="1378591" y="185528"/>
            <a:ext cx="9239247" cy="709343"/>
            <a:chOff x="1616766" y="1590257"/>
            <a:chExt cx="3843130" cy="2091659"/>
          </a:xfrm>
          <a:solidFill>
            <a:srgbClr val="002060"/>
          </a:solidFill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073D7AA4-3515-494D-9899-5DCBBB99D56E}"/>
                </a:ext>
              </a:extLst>
            </p:cNvPr>
            <p:cNvSpPr/>
            <p:nvPr/>
          </p:nvSpPr>
          <p:spPr>
            <a:xfrm>
              <a:off x="1616766" y="1590257"/>
              <a:ext cx="3843130" cy="2091659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12DD8E7-4EC8-4159-AF4D-3F2322AED6B7}"/>
                </a:ext>
              </a:extLst>
            </p:cNvPr>
            <p:cNvSpPr txBox="1"/>
            <p:nvPr/>
          </p:nvSpPr>
          <p:spPr>
            <a:xfrm>
              <a:off x="1644927" y="1748890"/>
              <a:ext cx="3769686" cy="154283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What should be the Right Structure ???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F2C4DA2C-7359-45E8-A8E4-A37FFBDA8ABE}"/>
              </a:ext>
            </a:extLst>
          </p:cNvPr>
          <p:cNvGrpSpPr/>
          <p:nvPr/>
        </p:nvGrpSpPr>
        <p:grpSpPr>
          <a:xfrm>
            <a:off x="11069299" y="182980"/>
            <a:ext cx="897415" cy="709344"/>
            <a:chOff x="10764498" y="89636"/>
            <a:chExt cx="1202217" cy="1007167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FFCC1C3-CBB0-4AEE-9BFD-E23C704DD52E}"/>
                </a:ext>
              </a:extLst>
            </p:cNvPr>
            <p:cNvSpPr/>
            <p:nvPr/>
          </p:nvSpPr>
          <p:spPr>
            <a:xfrm>
              <a:off x="10764498" y="89636"/>
              <a:ext cx="1202217" cy="1007167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E67E9FA2-AB7A-46C2-89FF-6A0490B7919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778116" y="143629"/>
              <a:ext cx="1188599" cy="895674"/>
            </a:xfrm>
            <a:prstGeom prst="rect">
              <a:avLst/>
            </a:prstGeom>
          </p:spPr>
        </p:pic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620B86C2-6667-4A3A-B4A2-44FEBF7447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286" y="110971"/>
            <a:ext cx="1196006" cy="803017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05ABAF4F-E9C4-4440-9B1D-6E6DF41EA345}"/>
              </a:ext>
            </a:extLst>
          </p:cNvPr>
          <p:cNvSpPr/>
          <p:nvPr/>
        </p:nvSpPr>
        <p:spPr>
          <a:xfrm>
            <a:off x="3817233" y="2086610"/>
            <a:ext cx="990600" cy="804863"/>
          </a:xfrm>
          <a:prstGeom prst="ellipse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b="1" dirty="0">
                <a:solidFill>
                  <a:prstClr val="black"/>
                </a:solidFill>
              </a:rPr>
              <a:t>You </a:t>
            </a:r>
            <a:endParaRPr lang="en-GB" sz="2000" b="1" dirty="0">
              <a:solidFill>
                <a:prstClr val="black"/>
              </a:solidFill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0F738E0-D504-4ED4-859F-F1EC89624676}"/>
              </a:ext>
            </a:extLst>
          </p:cNvPr>
          <p:cNvGrpSpPr/>
          <p:nvPr/>
        </p:nvGrpSpPr>
        <p:grpSpPr>
          <a:xfrm>
            <a:off x="464433" y="2467610"/>
            <a:ext cx="3352800" cy="520700"/>
            <a:chOff x="464433" y="2467610"/>
            <a:chExt cx="3352800" cy="520700"/>
          </a:xfrm>
        </p:grpSpPr>
        <p:sp>
          <p:nvSpPr>
            <p:cNvPr id="17" name="Rounded Rectangle 7">
              <a:extLst>
                <a:ext uri="{FF2B5EF4-FFF2-40B4-BE49-F238E27FC236}">
                  <a16:creationId xmlns:a16="http://schemas.microsoft.com/office/drawing/2014/main" id="{A89A06B6-D81B-4AC7-A69C-AEC45054778C}"/>
                </a:ext>
              </a:extLst>
            </p:cNvPr>
            <p:cNvSpPr/>
            <p:nvPr/>
          </p:nvSpPr>
          <p:spPr>
            <a:xfrm>
              <a:off x="2598033" y="2620010"/>
              <a:ext cx="914400" cy="355600"/>
            </a:xfrm>
            <a:prstGeom prst="round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>
                <a:defRPr/>
              </a:pPr>
              <a:r>
                <a:rPr lang="en-US" sz="15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Team C</a:t>
              </a:r>
            </a:p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01E2C3E1-6F1C-4E79-A4A6-B13C6A659643}"/>
                </a:ext>
              </a:extLst>
            </p:cNvPr>
            <p:cNvCxnSpPr/>
            <p:nvPr/>
          </p:nvCxnSpPr>
          <p:spPr>
            <a:xfrm>
              <a:off x="3055233" y="2467610"/>
              <a:ext cx="7620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C0BADD6E-5657-4517-8A5F-72EEDB611D54}"/>
                </a:ext>
              </a:extLst>
            </p:cNvPr>
            <p:cNvCxnSpPr/>
            <p:nvPr/>
          </p:nvCxnSpPr>
          <p:spPr>
            <a:xfrm rot="5400000">
              <a:off x="2979827" y="2543016"/>
              <a:ext cx="1524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ounded Rectangle 18">
              <a:extLst>
                <a:ext uri="{FF2B5EF4-FFF2-40B4-BE49-F238E27FC236}">
                  <a16:creationId xmlns:a16="http://schemas.microsoft.com/office/drawing/2014/main" id="{979B9BF5-F543-41F5-BAA5-90CDB89362C2}"/>
                </a:ext>
              </a:extLst>
            </p:cNvPr>
            <p:cNvSpPr/>
            <p:nvPr/>
          </p:nvSpPr>
          <p:spPr>
            <a:xfrm>
              <a:off x="1531233" y="2620010"/>
              <a:ext cx="914400" cy="355600"/>
            </a:xfrm>
            <a:prstGeom prst="roundRect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>
                <a:defRPr/>
              </a:pPr>
              <a:r>
                <a:rPr lang="en-US" sz="15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Team B</a:t>
              </a:r>
            </a:p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8D204AEA-BD17-4466-A2F0-A1589E4F3566}"/>
                </a:ext>
              </a:extLst>
            </p:cNvPr>
            <p:cNvCxnSpPr/>
            <p:nvPr/>
          </p:nvCxnSpPr>
          <p:spPr>
            <a:xfrm>
              <a:off x="1988433" y="2467610"/>
              <a:ext cx="10668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5C802C58-90A1-4EEA-8A56-58AB6F30418A}"/>
                </a:ext>
              </a:extLst>
            </p:cNvPr>
            <p:cNvCxnSpPr/>
            <p:nvPr/>
          </p:nvCxnSpPr>
          <p:spPr>
            <a:xfrm rot="5400000">
              <a:off x="1913027" y="2543016"/>
              <a:ext cx="1524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Rounded Rectangle 21">
              <a:extLst>
                <a:ext uri="{FF2B5EF4-FFF2-40B4-BE49-F238E27FC236}">
                  <a16:creationId xmlns:a16="http://schemas.microsoft.com/office/drawing/2014/main" id="{3FB4B311-A8AA-493F-8ED5-B56FE7DC2CC8}"/>
                </a:ext>
              </a:extLst>
            </p:cNvPr>
            <p:cNvSpPr/>
            <p:nvPr/>
          </p:nvSpPr>
          <p:spPr>
            <a:xfrm>
              <a:off x="464433" y="2632710"/>
              <a:ext cx="914400" cy="355600"/>
            </a:xfrm>
            <a:prstGeom prst="roundRect">
              <a:avLst/>
            </a:prstGeom>
            <a:solidFill>
              <a:srgbClr val="00206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5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Team A</a:t>
              </a:r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F706A089-F3A0-415E-ACB2-2D0FEBF64F62}"/>
                </a:ext>
              </a:extLst>
            </p:cNvPr>
            <p:cNvCxnSpPr/>
            <p:nvPr/>
          </p:nvCxnSpPr>
          <p:spPr>
            <a:xfrm>
              <a:off x="921633" y="2467610"/>
              <a:ext cx="10668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CD3FC156-6ADD-424E-BAA3-BB334FA268A5}"/>
                </a:ext>
              </a:extLst>
            </p:cNvPr>
            <p:cNvCxnSpPr/>
            <p:nvPr/>
          </p:nvCxnSpPr>
          <p:spPr>
            <a:xfrm rot="5400000">
              <a:off x="846227" y="2543016"/>
              <a:ext cx="1524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Rounded Rectangle 16">
            <a:extLst>
              <a:ext uri="{FF2B5EF4-FFF2-40B4-BE49-F238E27FC236}">
                <a16:creationId xmlns:a16="http://schemas.microsoft.com/office/drawing/2014/main" id="{655330E0-948A-4CB8-BB50-CCFABA0E922A}"/>
              </a:ext>
            </a:extLst>
          </p:cNvPr>
          <p:cNvSpPr/>
          <p:nvPr/>
        </p:nvSpPr>
        <p:spPr>
          <a:xfrm>
            <a:off x="4884033" y="1975695"/>
            <a:ext cx="914400" cy="355600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5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r>
              <a: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CORE</a:t>
            </a:r>
          </a:p>
          <a:p>
            <a:pPr algn="ctr">
              <a:defRPr/>
            </a:pPr>
            <a:endParaRPr lang="en-US" sz="15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86EEC2F-F9EF-4D42-A107-01F62A60A82B}"/>
              </a:ext>
            </a:extLst>
          </p:cNvPr>
          <p:cNvGrpSpPr/>
          <p:nvPr/>
        </p:nvGrpSpPr>
        <p:grpSpPr>
          <a:xfrm>
            <a:off x="4807833" y="2467610"/>
            <a:ext cx="3352800" cy="533400"/>
            <a:chOff x="4807833" y="2467610"/>
            <a:chExt cx="3352800" cy="533400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041F22F4-6DEF-4968-B5C4-892035BC2E84}"/>
                </a:ext>
              </a:extLst>
            </p:cNvPr>
            <p:cNvCxnSpPr/>
            <p:nvPr/>
          </p:nvCxnSpPr>
          <p:spPr>
            <a:xfrm rot="5400000">
              <a:off x="5494427" y="2543016"/>
              <a:ext cx="1524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ounded Rectangle 6">
              <a:extLst>
                <a:ext uri="{FF2B5EF4-FFF2-40B4-BE49-F238E27FC236}">
                  <a16:creationId xmlns:a16="http://schemas.microsoft.com/office/drawing/2014/main" id="{C21F0535-22D7-4E0D-872E-24891BC303A2}"/>
                </a:ext>
              </a:extLst>
            </p:cNvPr>
            <p:cNvSpPr/>
            <p:nvPr/>
          </p:nvSpPr>
          <p:spPr>
            <a:xfrm>
              <a:off x="5112633" y="2620010"/>
              <a:ext cx="914400" cy="355600"/>
            </a:xfrm>
            <a:prstGeom prst="roundRect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>
                <a:defRPr/>
              </a:pPr>
              <a:r>
                <a:rPr lang="en-US" sz="15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Team D</a:t>
              </a:r>
            </a:p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7EF5D9FE-089A-42DC-A0C1-AC35C7F1D4D3}"/>
                </a:ext>
              </a:extLst>
            </p:cNvPr>
            <p:cNvCxnSpPr/>
            <p:nvPr/>
          </p:nvCxnSpPr>
          <p:spPr>
            <a:xfrm>
              <a:off x="4807833" y="2467610"/>
              <a:ext cx="7620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67AA6354-C829-4E9D-9688-89E19C8436A2}"/>
                </a:ext>
              </a:extLst>
            </p:cNvPr>
            <p:cNvCxnSpPr/>
            <p:nvPr/>
          </p:nvCxnSpPr>
          <p:spPr>
            <a:xfrm rot="5400000">
              <a:off x="6561227" y="2543016"/>
              <a:ext cx="1524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ounded Rectangle 13">
              <a:extLst>
                <a:ext uri="{FF2B5EF4-FFF2-40B4-BE49-F238E27FC236}">
                  <a16:creationId xmlns:a16="http://schemas.microsoft.com/office/drawing/2014/main" id="{F818F0B6-6AAC-4AFF-ACF2-4CE78C100DD9}"/>
                </a:ext>
              </a:extLst>
            </p:cNvPr>
            <p:cNvSpPr/>
            <p:nvPr/>
          </p:nvSpPr>
          <p:spPr>
            <a:xfrm>
              <a:off x="6179433" y="2620010"/>
              <a:ext cx="914400" cy="355600"/>
            </a:xfrm>
            <a:prstGeom prst="roundRect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>
                <a:defRPr/>
              </a:pPr>
              <a:r>
                <a:rPr lang="en-US" sz="15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Team E</a:t>
              </a:r>
            </a:p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91A893B7-7FC2-45ED-8B68-591CC25A9F26}"/>
                </a:ext>
              </a:extLst>
            </p:cNvPr>
            <p:cNvCxnSpPr/>
            <p:nvPr/>
          </p:nvCxnSpPr>
          <p:spPr>
            <a:xfrm>
              <a:off x="5569833" y="2467610"/>
              <a:ext cx="12954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3A763804-6BEE-46E7-8022-EA063DAADEAA}"/>
                </a:ext>
              </a:extLst>
            </p:cNvPr>
            <p:cNvCxnSpPr/>
            <p:nvPr/>
          </p:nvCxnSpPr>
          <p:spPr>
            <a:xfrm rot="5400000">
              <a:off x="7628027" y="2543016"/>
              <a:ext cx="1524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B0865858-A167-4B19-A56F-45754CA46F32}"/>
                </a:ext>
              </a:extLst>
            </p:cNvPr>
            <p:cNvCxnSpPr/>
            <p:nvPr/>
          </p:nvCxnSpPr>
          <p:spPr>
            <a:xfrm>
              <a:off x="6408033" y="2467610"/>
              <a:ext cx="12954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Rounded Rectangle 16">
              <a:extLst>
                <a:ext uri="{FF2B5EF4-FFF2-40B4-BE49-F238E27FC236}">
                  <a16:creationId xmlns:a16="http://schemas.microsoft.com/office/drawing/2014/main" id="{C45957B0-F716-4824-A635-7F89EDE5B035}"/>
                </a:ext>
              </a:extLst>
            </p:cNvPr>
            <p:cNvSpPr/>
            <p:nvPr/>
          </p:nvSpPr>
          <p:spPr>
            <a:xfrm>
              <a:off x="7246233" y="2645410"/>
              <a:ext cx="914400" cy="355600"/>
            </a:xfrm>
            <a:prstGeom prst="roundRect">
              <a:avLst/>
            </a:prstGeom>
            <a:solidFill>
              <a:srgbClr val="7030A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>
                <a:defRPr/>
              </a:pPr>
              <a:r>
                <a:rPr lang="en-US" sz="15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Team F</a:t>
              </a:r>
            </a:p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8D0A1B31-0DAE-4F6B-B3B3-A9EE6FB7573D}"/>
              </a:ext>
            </a:extLst>
          </p:cNvPr>
          <p:cNvSpPr txBox="1"/>
          <p:nvPr/>
        </p:nvSpPr>
        <p:spPr>
          <a:xfrm>
            <a:off x="8431560" y="1909435"/>
            <a:ext cx="34581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dirty="0"/>
              <a:t>Complete your first Level 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</a:rPr>
              <a:t>Bronze Director</a:t>
            </a:r>
          </a:p>
          <a:p>
            <a:pPr algn="ctr"/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</a:rPr>
              <a:t>With Go-Getter Structure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F454EE2-6A5B-4539-98D1-5EFE1DDC9C81}"/>
              </a:ext>
            </a:extLst>
          </p:cNvPr>
          <p:cNvSpPr txBox="1"/>
          <p:nvPr/>
        </p:nvSpPr>
        <p:spPr>
          <a:xfrm>
            <a:off x="8706281" y="3319464"/>
            <a:ext cx="2908666" cy="400110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IN" sz="2000" b="1" dirty="0">
                <a:solidFill>
                  <a:srgbClr val="FFFF00"/>
                </a:solidFill>
              </a:rPr>
              <a:t>Then what Next ??? 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7D8CAE2-5B86-49C4-8144-7BA5DA04EE23}"/>
              </a:ext>
            </a:extLst>
          </p:cNvPr>
          <p:cNvSpPr txBox="1"/>
          <p:nvPr/>
        </p:nvSpPr>
        <p:spPr>
          <a:xfrm>
            <a:off x="3703239" y="6262121"/>
            <a:ext cx="4280021" cy="461665"/>
          </a:xfrm>
          <a:prstGeom prst="rect">
            <a:avLst/>
          </a:prstGeom>
          <a:solidFill>
            <a:srgbClr val="0033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IN" sz="2400" b="1" dirty="0">
                <a:solidFill>
                  <a:schemeClr val="bg1"/>
                </a:solidFill>
              </a:rPr>
              <a:t>Right Structure x Right Volume 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08AFF5D-B7FA-4A55-B65B-0CD5F28C7186}"/>
              </a:ext>
            </a:extLst>
          </p:cNvPr>
          <p:cNvSpPr txBox="1"/>
          <p:nvPr/>
        </p:nvSpPr>
        <p:spPr>
          <a:xfrm>
            <a:off x="1132094" y="1045488"/>
            <a:ext cx="49639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Pin or Level V/s Big Cheques</a:t>
            </a:r>
          </a:p>
        </p:txBody>
      </p:sp>
      <p:sp>
        <p:nvSpPr>
          <p:cNvPr id="38" name="Arrow: Right 37">
            <a:extLst>
              <a:ext uri="{FF2B5EF4-FFF2-40B4-BE49-F238E27FC236}">
                <a16:creationId xmlns:a16="http://schemas.microsoft.com/office/drawing/2014/main" id="{F2166841-532E-4BE4-9941-7E3F665EC529}"/>
              </a:ext>
            </a:extLst>
          </p:cNvPr>
          <p:cNvSpPr/>
          <p:nvPr/>
        </p:nvSpPr>
        <p:spPr>
          <a:xfrm>
            <a:off x="5802800" y="1120575"/>
            <a:ext cx="465477" cy="385478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6522ED4-58AE-499A-84DC-5BDB0C4A6FAB}"/>
              </a:ext>
            </a:extLst>
          </p:cNvPr>
          <p:cNvSpPr txBox="1"/>
          <p:nvPr/>
        </p:nvSpPr>
        <p:spPr>
          <a:xfrm>
            <a:off x="6174552" y="1038863"/>
            <a:ext cx="40614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 must be well Balanced</a:t>
            </a:r>
          </a:p>
        </p:txBody>
      </p:sp>
      <p:sp>
        <p:nvSpPr>
          <p:cNvPr id="40" name="Rounded Rectangle 7">
            <a:extLst>
              <a:ext uri="{FF2B5EF4-FFF2-40B4-BE49-F238E27FC236}">
                <a16:creationId xmlns:a16="http://schemas.microsoft.com/office/drawing/2014/main" id="{3622E138-6B3B-4D45-BA5F-9885897989D8}"/>
              </a:ext>
            </a:extLst>
          </p:cNvPr>
          <p:cNvSpPr/>
          <p:nvPr/>
        </p:nvSpPr>
        <p:spPr>
          <a:xfrm>
            <a:off x="2591409" y="3355506"/>
            <a:ext cx="914400" cy="355600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5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r>
              <a: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Bronze</a:t>
            </a:r>
          </a:p>
          <a:p>
            <a:pPr algn="ctr">
              <a:defRPr/>
            </a:pPr>
            <a:endParaRPr lang="en-US" sz="15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8CB89B9E-97D5-4EE2-AD9C-8267CE49EFB2}"/>
              </a:ext>
            </a:extLst>
          </p:cNvPr>
          <p:cNvCxnSpPr>
            <a:cxnSpLocks/>
            <a:stCxn id="17" idx="2"/>
            <a:endCxn id="40" idx="0"/>
          </p:cNvCxnSpPr>
          <p:nvPr/>
        </p:nvCxnSpPr>
        <p:spPr>
          <a:xfrm flipH="1">
            <a:off x="3048609" y="2975610"/>
            <a:ext cx="6624" cy="3798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A81E590B-2590-43BF-B6DA-800C55264275}"/>
              </a:ext>
            </a:extLst>
          </p:cNvPr>
          <p:cNvSpPr txBox="1"/>
          <p:nvPr/>
        </p:nvSpPr>
        <p:spPr>
          <a:xfrm>
            <a:off x="3439549" y="3386489"/>
            <a:ext cx="914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5625 PV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5E123AE-68F3-4C38-9D81-0F35A538A231}"/>
              </a:ext>
            </a:extLst>
          </p:cNvPr>
          <p:cNvSpPr txBox="1"/>
          <p:nvPr/>
        </p:nvSpPr>
        <p:spPr>
          <a:xfrm>
            <a:off x="5760333" y="1991287"/>
            <a:ext cx="914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150 PV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A038DB7C-E1D8-4DBA-9257-C88A1A790F73}"/>
              </a:ext>
            </a:extLst>
          </p:cNvPr>
          <p:cNvGrpSpPr/>
          <p:nvPr/>
        </p:nvGrpSpPr>
        <p:grpSpPr>
          <a:xfrm>
            <a:off x="46995" y="3726569"/>
            <a:ext cx="6211959" cy="778559"/>
            <a:chOff x="46995" y="3488033"/>
            <a:chExt cx="6211959" cy="778559"/>
          </a:xfrm>
        </p:grpSpPr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0E8368AE-A395-43BF-A2B4-3A266AE12F85}"/>
                </a:ext>
              </a:extLst>
            </p:cNvPr>
            <p:cNvCxnSpPr/>
            <p:nvPr/>
          </p:nvCxnSpPr>
          <p:spPr>
            <a:xfrm rot="5400000">
              <a:off x="3592748" y="3808598"/>
              <a:ext cx="1524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Rounded Rectangle 6">
              <a:extLst>
                <a:ext uri="{FF2B5EF4-FFF2-40B4-BE49-F238E27FC236}">
                  <a16:creationId xmlns:a16="http://schemas.microsoft.com/office/drawing/2014/main" id="{B364476A-5188-40D9-9BD9-C9D28D73FDD2}"/>
                </a:ext>
              </a:extLst>
            </p:cNvPr>
            <p:cNvSpPr/>
            <p:nvPr/>
          </p:nvSpPr>
          <p:spPr>
            <a:xfrm>
              <a:off x="3210954" y="3885592"/>
              <a:ext cx="914400" cy="355600"/>
            </a:xfrm>
            <a:prstGeom prst="roundRect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>
                <a:defRPr/>
              </a:pPr>
              <a:r>
                <a:rPr lang="en-US" sz="15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Team D</a:t>
              </a:r>
            </a:p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8" name="Rounded Rectangle 7">
              <a:extLst>
                <a:ext uri="{FF2B5EF4-FFF2-40B4-BE49-F238E27FC236}">
                  <a16:creationId xmlns:a16="http://schemas.microsoft.com/office/drawing/2014/main" id="{4988F600-AFC0-4E7B-A4A9-3D668458B01E}"/>
                </a:ext>
              </a:extLst>
            </p:cNvPr>
            <p:cNvSpPr/>
            <p:nvPr/>
          </p:nvSpPr>
          <p:spPr>
            <a:xfrm>
              <a:off x="2180595" y="3885592"/>
              <a:ext cx="914400" cy="355600"/>
            </a:xfrm>
            <a:prstGeom prst="round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>
                <a:defRPr/>
              </a:pPr>
              <a:r>
                <a:rPr lang="en-US" sz="15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Team C</a:t>
              </a:r>
            </a:p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2C073034-8C16-4CCD-9A75-05E9E87EA1DD}"/>
                </a:ext>
              </a:extLst>
            </p:cNvPr>
            <p:cNvCxnSpPr>
              <a:cxnSpLocks/>
            </p:cNvCxnSpPr>
            <p:nvPr/>
          </p:nvCxnSpPr>
          <p:spPr>
            <a:xfrm>
              <a:off x="2637795" y="3733192"/>
              <a:ext cx="106521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51577C3-AE67-463A-BF50-6B8797FC916E}"/>
                </a:ext>
              </a:extLst>
            </p:cNvPr>
            <p:cNvCxnSpPr/>
            <p:nvPr/>
          </p:nvCxnSpPr>
          <p:spPr>
            <a:xfrm rot="5400000">
              <a:off x="2562389" y="3808598"/>
              <a:ext cx="1524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CFBD834D-25A0-4132-B312-EA6E09D2A89A}"/>
                </a:ext>
              </a:extLst>
            </p:cNvPr>
            <p:cNvCxnSpPr/>
            <p:nvPr/>
          </p:nvCxnSpPr>
          <p:spPr>
            <a:xfrm rot="5400000">
              <a:off x="4659548" y="3808598"/>
              <a:ext cx="1524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Rounded Rectangle 13">
              <a:extLst>
                <a:ext uri="{FF2B5EF4-FFF2-40B4-BE49-F238E27FC236}">
                  <a16:creationId xmlns:a16="http://schemas.microsoft.com/office/drawing/2014/main" id="{777C5DBB-AE1F-49AB-A98E-82648F2E334D}"/>
                </a:ext>
              </a:extLst>
            </p:cNvPr>
            <p:cNvSpPr/>
            <p:nvPr/>
          </p:nvSpPr>
          <p:spPr>
            <a:xfrm>
              <a:off x="4277754" y="3885592"/>
              <a:ext cx="914400" cy="355600"/>
            </a:xfrm>
            <a:prstGeom prst="roundRect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>
                <a:defRPr/>
              </a:pPr>
              <a:r>
                <a:rPr lang="en-US" sz="15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Team E</a:t>
              </a:r>
            </a:p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8BA487BC-6A96-4625-8933-6065B212AA35}"/>
                </a:ext>
              </a:extLst>
            </p:cNvPr>
            <p:cNvCxnSpPr/>
            <p:nvPr/>
          </p:nvCxnSpPr>
          <p:spPr>
            <a:xfrm>
              <a:off x="3668154" y="3733192"/>
              <a:ext cx="12954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F068F38A-51DE-455C-81F3-F9835D689A15}"/>
                </a:ext>
              </a:extLst>
            </p:cNvPr>
            <p:cNvCxnSpPr/>
            <p:nvPr/>
          </p:nvCxnSpPr>
          <p:spPr>
            <a:xfrm rot="5400000">
              <a:off x="5726348" y="3808598"/>
              <a:ext cx="1524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8F6F59C7-C6A1-4A1C-8786-8AD69719DA8D}"/>
                </a:ext>
              </a:extLst>
            </p:cNvPr>
            <p:cNvCxnSpPr/>
            <p:nvPr/>
          </p:nvCxnSpPr>
          <p:spPr>
            <a:xfrm>
              <a:off x="4506354" y="3733192"/>
              <a:ext cx="12954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Rounded Rectangle 18">
              <a:extLst>
                <a:ext uri="{FF2B5EF4-FFF2-40B4-BE49-F238E27FC236}">
                  <a16:creationId xmlns:a16="http://schemas.microsoft.com/office/drawing/2014/main" id="{7C28DFC4-27F1-4A15-8F33-5B1711352240}"/>
                </a:ext>
              </a:extLst>
            </p:cNvPr>
            <p:cNvSpPr/>
            <p:nvPr/>
          </p:nvSpPr>
          <p:spPr>
            <a:xfrm>
              <a:off x="1113795" y="3885592"/>
              <a:ext cx="914400" cy="355600"/>
            </a:xfrm>
            <a:prstGeom prst="roundRect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>
                <a:defRPr/>
              </a:pPr>
              <a:r>
                <a:rPr lang="en-US" sz="15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Team B</a:t>
              </a:r>
            </a:p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370ED7D9-DBAE-4165-A56E-E614E23E2753}"/>
                </a:ext>
              </a:extLst>
            </p:cNvPr>
            <p:cNvCxnSpPr/>
            <p:nvPr/>
          </p:nvCxnSpPr>
          <p:spPr>
            <a:xfrm>
              <a:off x="1570995" y="3733192"/>
              <a:ext cx="10668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B30493B8-EF15-4519-80B0-6DDCA59B42DF}"/>
                </a:ext>
              </a:extLst>
            </p:cNvPr>
            <p:cNvCxnSpPr/>
            <p:nvPr/>
          </p:nvCxnSpPr>
          <p:spPr>
            <a:xfrm rot="5400000">
              <a:off x="1495589" y="3808598"/>
              <a:ext cx="1524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Rounded Rectangle 21">
              <a:extLst>
                <a:ext uri="{FF2B5EF4-FFF2-40B4-BE49-F238E27FC236}">
                  <a16:creationId xmlns:a16="http://schemas.microsoft.com/office/drawing/2014/main" id="{3C805FB3-38CA-4459-AA98-1727D42BFEAA}"/>
                </a:ext>
              </a:extLst>
            </p:cNvPr>
            <p:cNvSpPr/>
            <p:nvPr/>
          </p:nvSpPr>
          <p:spPr>
            <a:xfrm>
              <a:off x="46995" y="3898292"/>
              <a:ext cx="914400" cy="355600"/>
            </a:xfrm>
            <a:prstGeom prst="roundRect">
              <a:avLst/>
            </a:prstGeom>
            <a:solidFill>
              <a:srgbClr val="00206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5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Team A</a:t>
              </a:r>
            </a:p>
          </p:txBody>
        </p: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1735DC38-A146-498D-832D-1F4C4972F96B}"/>
                </a:ext>
              </a:extLst>
            </p:cNvPr>
            <p:cNvCxnSpPr/>
            <p:nvPr/>
          </p:nvCxnSpPr>
          <p:spPr>
            <a:xfrm>
              <a:off x="504195" y="3733192"/>
              <a:ext cx="10668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86D6728A-2BF3-4176-87D4-CD208C9F6D51}"/>
                </a:ext>
              </a:extLst>
            </p:cNvPr>
            <p:cNvCxnSpPr/>
            <p:nvPr/>
          </p:nvCxnSpPr>
          <p:spPr>
            <a:xfrm rot="5400000">
              <a:off x="428789" y="3808598"/>
              <a:ext cx="1524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Rounded Rectangle 16">
              <a:extLst>
                <a:ext uri="{FF2B5EF4-FFF2-40B4-BE49-F238E27FC236}">
                  <a16:creationId xmlns:a16="http://schemas.microsoft.com/office/drawing/2014/main" id="{8ED9C14D-FEEB-40BD-82AD-41FB22A1180A}"/>
                </a:ext>
              </a:extLst>
            </p:cNvPr>
            <p:cNvSpPr/>
            <p:nvPr/>
          </p:nvSpPr>
          <p:spPr>
            <a:xfrm>
              <a:off x="5344554" y="3910992"/>
              <a:ext cx="914400" cy="355600"/>
            </a:xfrm>
            <a:prstGeom prst="roundRect">
              <a:avLst/>
            </a:prstGeom>
            <a:solidFill>
              <a:srgbClr val="7030A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>
                <a:defRPr/>
              </a:pPr>
              <a:r>
                <a:rPr lang="en-US" sz="15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Team F</a:t>
              </a:r>
            </a:p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212D2453-02A4-443D-81DA-6B92AC44A95D}"/>
                </a:ext>
              </a:extLst>
            </p:cNvPr>
            <p:cNvCxnSpPr>
              <a:cxnSpLocks/>
            </p:cNvCxnSpPr>
            <p:nvPr/>
          </p:nvCxnSpPr>
          <p:spPr>
            <a:xfrm>
              <a:off x="3056825" y="3488033"/>
              <a:ext cx="0" cy="262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A487D258-3D66-422F-BD57-B28915B93F51}"/>
              </a:ext>
            </a:extLst>
          </p:cNvPr>
          <p:cNvSpPr txBox="1"/>
          <p:nvPr/>
        </p:nvSpPr>
        <p:spPr>
          <a:xfrm>
            <a:off x="4229642" y="3049937"/>
            <a:ext cx="40614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 should be on CORE = 150 PV each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FCA22FA8-8D3A-4E36-9206-B791268194E7}"/>
              </a:ext>
            </a:extLst>
          </p:cNvPr>
          <p:cNvSpPr txBox="1"/>
          <p:nvPr/>
        </p:nvSpPr>
        <p:spPr>
          <a:xfrm>
            <a:off x="5719646" y="3682619"/>
            <a:ext cx="27483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Side Volume = 2800 PV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C58B44C7-033F-40D2-B7D9-08D568C02BD6}"/>
              </a:ext>
            </a:extLst>
          </p:cNvPr>
          <p:cNvSpPr txBox="1"/>
          <p:nvPr/>
        </p:nvSpPr>
        <p:spPr>
          <a:xfrm>
            <a:off x="8172169" y="3955164"/>
            <a:ext cx="39553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Complete Your </a:t>
            </a:r>
          </a:p>
          <a:p>
            <a:pPr algn="ctr"/>
            <a:r>
              <a:rPr lang="en-IN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</a:rPr>
              <a:t>Silver Dir. Level with Rs. 20-25K</a:t>
            </a:r>
          </a:p>
        </p:txBody>
      </p:sp>
      <p:sp>
        <p:nvSpPr>
          <p:cNvPr id="77" name="Rounded Rectangle 7">
            <a:extLst>
              <a:ext uri="{FF2B5EF4-FFF2-40B4-BE49-F238E27FC236}">
                <a16:creationId xmlns:a16="http://schemas.microsoft.com/office/drawing/2014/main" id="{F8C54D74-A7F9-4D4E-B600-7ECA565BD425}"/>
              </a:ext>
            </a:extLst>
          </p:cNvPr>
          <p:cNvSpPr/>
          <p:nvPr/>
        </p:nvSpPr>
        <p:spPr>
          <a:xfrm>
            <a:off x="3207636" y="4833123"/>
            <a:ext cx="914400" cy="355600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5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r>
              <a: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Bronze</a:t>
            </a:r>
          </a:p>
          <a:p>
            <a:pPr algn="ctr">
              <a:defRPr/>
            </a:pPr>
            <a:endParaRPr lang="en-US" sz="15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C5ECE0F5-DDB8-4AB8-99C8-F86DDAE0293C}"/>
              </a:ext>
            </a:extLst>
          </p:cNvPr>
          <p:cNvCxnSpPr>
            <a:cxnSpLocks/>
            <a:endCxn id="77" idx="0"/>
          </p:cNvCxnSpPr>
          <p:nvPr/>
        </p:nvCxnSpPr>
        <p:spPr>
          <a:xfrm flipH="1">
            <a:off x="3664836" y="4453227"/>
            <a:ext cx="6624" cy="3798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9" name="Group 78">
            <a:extLst>
              <a:ext uri="{FF2B5EF4-FFF2-40B4-BE49-F238E27FC236}">
                <a16:creationId xmlns:a16="http://schemas.microsoft.com/office/drawing/2014/main" id="{E64CE6B8-3722-4555-AEE9-F9882669F28E}"/>
              </a:ext>
            </a:extLst>
          </p:cNvPr>
          <p:cNvGrpSpPr/>
          <p:nvPr/>
        </p:nvGrpSpPr>
        <p:grpSpPr>
          <a:xfrm>
            <a:off x="676470" y="5177682"/>
            <a:ext cx="6211959" cy="778559"/>
            <a:chOff x="46995" y="3488033"/>
            <a:chExt cx="6211959" cy="778559"/>
          </a:xfrm>
        </p:grpSpPr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735369CC-B9C0-4092-BD10-E9D309582B65}"/>
                </a:ext>
              </a:extLst>
            </p:cNvPr>
            <p:cNvCxnSpPr/>
            <p:nvPr/>
          </p:nvCxnSpPr>
          <p:spPr>
            <a:xfrm rot="5400000">
              <a:off x="3592748" y="3808598"/>
              <a:ext cx="1524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Rounded Rectangle 6">
              <a:extLst>
                <a:ext uri="{FF2B5EF4-FFF2-40B4-BE49-F238E27FC236}">
                  <a16:creationId xmlns:a16="http://schemas.microsoft.com/office/drawing/2014/main" id="{4851862C-5290-4546-91AB-C1595D036E34}"/>
                </a:ext>
              </a:extLst>
            </p:cNvPr>
            <p:cNvSpPr/>
            <p:nvPr/>
          </p:nvSpPr>
          <p:spPr>
            <a:xfrm>
              <a:off x="3210954" y="3885592"/>
              <a:ext cx="914400" cy="355600"/>
            </a:xfrm>
            <a:prstGeom prst="roundRect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>
                <a:defRPr/>
              </a:pPr>
              <a:r>
                <a:rPr lang="en-US" sz="15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Team D</a:t>
              </a:r>
            </a:p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2" name="Rounded Rectangle 7">
              <a:extLst>
                <a:ext uri="{FF2B5EF4-FFF2-40B4-BE49-F238E27FC236}">
                  <a16:creationId xmlns:a16="http://schemas.microsoft.com/office/drawing/2014/main" id="{C9EE0847-FD74-4CA5-A598-8E968CF4F73D}"/>
                </a:ext>
              </a:extLst>
            </p:cNvPr>
            <p:cNvSpPr/>
            <p:nvPr/>
          </p:nvSpPr>
          <p:spPr>
            <a:xfrm>
              <a:off x="2180595" y="3885592"/>
              <a:ext cx="914400" cy="355600"/>
            </a:xfrm>
            <a:prstGeom prst="round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>
                <a:defRPr/>
              </a:pPr>
              <a:r>
                <a:rPr lang="en-US" sz="15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Team C</a:t>
              </a:r>
            </a:p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D310A9F2-9B66-441B-AE2E-BC9DFCDED2A9}"/>
                </a:ext>
              </a:extLst>
            </p:cNvPr>
            <p:cNvCxnSpPr>
              <a:cxnSpLocks/>
            </p:cNvCxnSpPr>
            <p:nvPr/>
          </p:nvCxnSpPr>
          <p:spPr>
            <a:xfrm>
              <a:off x="2637795" y="3733192"/>
              <a:ext cx="106521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FCC3BBF3-FF88-4A1E-9CAB-6B55A638848C}"/>
                </a:ext>
              </a:extLst>
            </p:cNvPr>
            <p:cNvCxnSpPr/>
            <p:nvPr/>
          </p:nvCxnSpPr>
          <p:spPr>
            <a:xfrm rot="5400000">
              <a:off x="2562389" y="3808598"/>
              <a:ext cx="1524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A03B840D-6EB2-4D84-AFB7-746070D0EC9E}"/>
                </a:ext>
              </a:extLst>
            </p:cNvPr>
            <p:cNvCxnSpPr/>
            <p:nvPr/>
          </p:nvCxnSpPr>
          <p:spPr>
            <a:xfrm rot="5400000">
              <a:off x="4659548" y="3808598"/>
              <a:ext cx="1524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Rounded Rectangle 13">
              <a:extLst>
                <a:ext uri="{FF2B5EF4-FFF2-40B4-BE49-F238E27FC236}">
                  <a16:creationId xmlns:a16="http://schemas.microsoft.com/office/drawing/2014/main" id="{22A7E798-78AB-4892-87F6-925EA0C48816}"/>
                </a:ext>
              </a:extLst>
            </p:cNvPr>
            <p:cNvSpPr/>
            <p:nvPr/>
          </p:nvSpPr>
          <p:spPr>
            <a:xfrm>
              <a:off x="4277754" y="3885592"/>
              <a:ext cx="914400" cy="355600"/>
            </a:xfrm>
            <a:prstGeom prst="roundRect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>
                <a:defRPr/>
              </a:pPr>
              <a:r>
                <a:rPr lang="en-US" sz="15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Team E</a:t>
              </a:r>
            </a:p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924B49C7-2453-4035-839A-26A858A018F5}"/>
                </a:ext>
              </a:extLst>
            </p:cNvPr>
            <p:cNvCxnSpPr/>
            <p:nvPr/>
          </p:nvCxnSpPr>
          <p:spPr>
            <a:xfrm>
              <a:off x="3668154" y="3733192"/>
              <a:ext cx="12954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B09FB95E-EBCE-4E12-A1B2-07EFC32F6C21}"/>
                </a:ext>
              </a:extLst>
            </p:cNvPr>
            <p:cNvCxnSpPr/>
            <p:nvPr/>
          </p:nvCxnSpPr>
          <p:spPr>
            <a:xfrm rot="5400000">
              <a:off x="5726348" y="3808598"/>
              <a:ext cx="1524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D2D75529-380D-40F6-9F2F-4D11D5BE7D1D}"/>
                </a:ext>
              </a:extLst>
            </p:cNvPr>
            <p:cNvCxnSpPr/>
            <p:nvPr/>
          </p:nvCxnSpPr>
          <p:spPr>
            <a:xfrm>
              <a:off x="4506354" y="3733192"/>
              <a:ext cx="12954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Rounded Rectangle 18">
              <a:extLst>
                <a:ext uri="{FF2B5EF4-FFF2-40B4-BE49-F238E27FC236}">
                  <a16:creationId xmlns:a16="http://schemas.microsoft.com/office/drawing/2014/main" id="{88F7D079-7E86-4737-84C1-0AD9323DF6C1}"/>
                </a:ext>
              </a:extLst>
            </p:cNvPr>
            <p:cNvSpPr/>
            <p:nvPr/>
          </p:nvSpPr>
          <p:spPr>
            <a:xfrm>
              <a:off x="1113795" y="3885592"/>
              <a:ext cx="914400" cy="355600"/>
            </a:xfrm>
            <a:prstGeom prst="roundRect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>
                <a:defRPr/>
              </a:pPr>
              <a:r>
                <a:rPr lang="en-US" sz="15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Team B</a:t>
              </a:r>
            </a:p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177B6564-752F-4C4B-A47C-00E9CFEE5964}"/>
                </a:ext>
              </a:extLst>
            </p:cNvPr>
            <p:cNvCxnSpPr/>
            <p:nvPr/>
          </p:nvCxnSpPr>
          <p:spPr>
            <a:xfrm>
              <a:off x="1570995" y="3733192"/>
              <a:ext cx="10668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47AA4433-584B-445B-9696-C6E654E12859}"/>
                </a:ext>
              </a:extLst>
            </p:cNvPr>
            <p:cNvCxnSpPr/>
            <p:nvPr/>
          </p:nvCxnSpPr>
          <p:spPr>
            <a:xfrm rot="5400000">
              <a:off x="1495589" y="3808598"/>
              <a:ext cx="1524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Rounded Rectangle 21">
              <a:extLst>
                <a:ext uri="{FF2B5EF4-FFF2-40B4-BE49-F238E27FC236}">
                  <a16:creationId xmlns:a16="http://schemas.microsoft.com/office/drawing/2014/main" id="{8FF797DD-97F2-4C0B-93BE-FBFF5CECA236}"/>
                </a:ext>
              </a:extLst>
            </p:cNvPr>
            <p:cNvSpPr/>
            <p:nvPr/>
          </p:nvSpPr>
          <p:spPr>
            <a:xfrm>
              <a:off x="46995" y="3898292"/>
              <a:ext cx="914400" cy="355600"/>
            </a:xfrm>
            <a:prstGeom prst="roundRect">
              <a:avLst/>
            </a:prstGeom>
            <a:solidFill>
              <a:srgbClr val="00206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5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Team A</a:t>
              </a:r>
            </a:p>
          </p:txBody>
        </p: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CA717749-E898-4A58-98CD-064E464C9C08}"/>
                </a:ext>
              </a:extLst>
            </p:cNvPr>
            <p:cNvCxnSpPr/>
            <p:nvPr/>
          </p:nvCxnSpPr>
          <p:spPr>
            <a:xfrm>
              <a:off x="504195" y="3733192"/>
              <a:ext cx="10668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3D434C22-4E17-4D71-866E-7630D6EFB7AB}"/>
                </a:ext>
              </a:extLst>
            </p:cNvPr>
            <p:cNvCxnSpPr/>
            <p:nvPr/>
          </p:nvCxnSpPr>
          <p:spPr>
            <a:xfrm rot="5400000">
              <a:off x="428789" y="3808598"/>
              <a:ext cx="1524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Rounded Rectangle 16">
              <a:extLst>
                <a:ext uri="{FF2B5EF4-FFF2-40B4-BE49-F238E27FC236}">
                  <a16:creationId xmlns:a16="http://schemas.microsoft.com/office/drawing/2014/main" id="{5BA3D2DF-1D30-4305-8EE2-55F8ACA9475F}"/>
                </a:ext>
              </a:extLst>
            </p:cNvPr>
            <p:cNvSpPr/>
            <p:nvPr/>
          </p:nvSpPr>
          <p:spPr>
            <a:xfrm>
              <a:off x="5344554" y="3910992"/>
              <a:ext cx="914400" cy="355600"/>
            </a:xfrm>
            <a:prstGeom prst="roundRect">
              <a:avLst/>
            </a:prstGeom>
            <a:solidFill>
              <a:srgbClr val="7030A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>
                <a:defRPr/>
              </a:pPr>
              <a:r>
                <a:rPr lang="en-US" sz="15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Team F</a:t>
              </a:r>
            </a:p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D0269922-2B2A-405F-A49C-89DB971AF82E}"/>
                </a:ext>
              </a:extLst>
            </p:cNvPr>
            <p:cNvCxnSpPr>
              <a:cxnSpLocks/>
            </p:cNvCxnSpPr>
            <p:nvPr/>
          </p:nvCxnSpPr>
          <p:spPr>
            <a:xfrm>
              <a:off x="3056825" y="3488033"/>
              <a:ext cx="0" cy="262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8" name="TextBox 97">
            <a:extLst>
              <a:ext uri="{FF2B5EF4-FFF2-40B4-BE49-F238E27FC236}">
                <a16:creationId xmlns:a16="http://schemas.microsoft.com/office/drawing/2014/main" id="{99620327-EE84-46EB-9917-4C2BBF3A468C}"/>
              </a:ext>
            </a:extLst>
          </p:cNvPr>
          <p:cNvSpPr txBox="1"/>
          <p:nvPr/>
        </p:nvSpPr>
        <p:spPr>
          <a:xfrm>
            <a:off x="826217" y="6165674"/>
            <a:ext cx="27483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so on……………………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9D0E1F13-9394-4386-8FF8-FB86367434E4}"/>
              </a:ext>
            </a:extLst>
          </p:cNvPr>
          <p:cNvSpPr txBox="1"/>
          <p:nvPr/>
        </p:nvSpPr>
        <p:spPr>
          <a:xfrm>
            <a:off x="8258322" y="4770932"/>
            <a:ext cx="39553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Maintain Your </a:t>
            </a:r>
          </a:p>
          <a:p>
            <a:pPr algn="ctr"/>
            <a:r>
              <a:rPr lang="en-IN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</a:rPr>
              <a:t>Silver Dir. Level with Rs. 25-30K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1CA3784F-D4E8-44A5-B2F9-BC60BB3C5B44}"/>
              </a:ext>
            </a:extLst>
          </p:cNvPr>
          <p:cNvSpPr txBox="1"/>
          <p:nvPr/>
        </p:nvSpPr>
        <p:spPr>
          <a:xfrm>
            <a:off x="8887673" y="5755531"/>
            <a:ext cx="2908666" cy="400110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IN" sz="2000" b="1" dirty="0">
                <a:solidFill>
                  <a:srgbClr val="FFFF00"/>
                </a:solidFill>
              </a:rPr>
              <a:t>Then Go for Next Level…. 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E636EA60-17B6-4CAF-A9CB-98AD0D5D3134}"/>
              </a:ext>
            </a:extLst>
          </p:cNvPr>
          <p:cNvSpPr txBox="1"/>
          <p:nvPr/>
        </p:nvSpPr>
        <p:spPr>
          <a:xfrm>
            <a:off x="7983261" y="6262120"/>
            <a:ext cx="4236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b="1" dirty="0">
                <a:highlight>
                  <a:srgbClr val="FFFF00"/>
                </a:highlight>
              </a:rPr>
              <a:t> Always consult your Upline…..</a:t>
            </a:r>
          </a:p>
        </p:txBody>
      </p:sp>
    </p:spTree>
    <p:extLst>
      <p:ext uri="{BB962C8B-B14F-4D97-AF65-F5344CB8AC3E}">
        <p14:creationId xmlns:p14="http://schemas.microsoft.com/office/powerpoint/2010/main" val="821129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8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8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8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32" grpId="0" animBg="1"/>
      <p:bldP spid="4" grpId="0"/>
      <p:bldP spid="35" grpId="0" animBg="1"/>
      <p:bldP spid="36" grpId="0" animBg="1"/>
      <p:bldP spid="37" grpId="0"/>
      <p:bldP spid="38" grpId="0" animBg="1"/>
      <p:bldP spid="39" grpId="0"/>
      <p:bldP spid="40" grpId="0" animBg="1"/>
      <p:bldP spid="34" grpId="0"/>
      <p:bldP spid="43" grpId="0"/>
      <p:bldP spid="69" grpId="0"/>
      <p:bldP spid="73" grpId="0"/>
      <p:bldP spid="75" grpId="0"/>
      <p:bldP spid="77" grpId="0" animBg="1"/>
      <p:bldP spid="98" grpId="0"/>
      <p:bldP spid="99" grpId="0"/>
      <p:bldP spid="100" grpId="0" animBg="1"/>
      <p:bldP spid="10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">
            <a:extLst>
              <a:ext uri="{FF2B5EF4-FFF2-40B4-BE49-F238E27FC236}">
                <a16:creationId xmlns:a16="http://schemas.microsoft.com/office/drawing/2014/main" id="{9300E693-19E0-4CE2-8D76-C9F0ABFD84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7403" y="1163102"/>
            <a:ext cx="2522930" cy="1697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en-US" sz="2400" b="1" dirty="0">
                <a:highlight>
                  <a:srgbClr val="00FFFF"/>
                </a:highlight>
                <a:cs typeface="Times New Roman" pitchFamily="18" charset="0"/>
              </a:rPr>
              <a:t>CORE</a:t>
            </a:r>
            <a:r>
              <a:rPr lang="en-US" sz="2400" b="1" dirty="0">
                <a:highlight>
                  <a:srgbClr val="00FFFF"/>
                </a:highlight>
                <a:cs typeface="Times New Roman" pitchFamily="18" charset="0"/>
              </a:rPr>
              <a:t> CLUB</a:t>
            </a:r>
          </a:p>
          <a:p>
            <a:pPr>
              <a:lnSpc>
                <a:spcPct val="150000"/>
              </a:lnSpc>
              <a:defRPr/>
            </a:pPr>
            <a:r>
              <a:rPr lang="en-US" altLang="en-US" sz="2400" b="1" dirty="0">
                <a:highlight>
                  <a:srgbClr val="00FFFF"/>
                </a:highlight>
                <a:cs typeface="Times New Roman" pitchFamily="18" charset="0"/>
              </a:rPr>
              <a:t>GO GETTER</a:t>
            </a:r>
            <a:r>
              <a:rPr lang="en-US" sz="2400" b="1" dirty="0">
                <a:highlight>
                  <a:srgbClr val="00FFFF"/>
                </a:highlight>
                <a:cs typeface="Times New Roman" pitchFamily="18" charset="0"/>
              </a:rPr>
              <a:t> CLUB</a:t>
            </a:r>
          </a:p>
          <a:p>
            <a:pPr>
              <a:lnSpc>
                <a:spcPct val="150000"/>
              </a:lnSpc>
              <a:defRPr/>
            </a:pPr>
            <a:r>
              <a:rPr lang="en-US" sz="2400" b="1" dirty="0">
                <a:highlight>
                  <a:srgbClr val="00FFFF"/>
                </a:highlight>
                <a:cs typeface="Times New Roman" pitchFamily="18" charset="0"/>
              </a:rPr>
              <a:t>CROWN  CLUB</a:t>
            </a:r>
          </a:p>
        </p:txBody>
      </p:sp>
      <p:pic>
        <p:nvPicPr>
          <p:cNvPr id="20" name="Picture 3" descr="http://workreimagined.aarp.org/wp-content/uploads/2013/04/your-5-year-vision-cropped-8831.jpg">
            <a:extLst>
              <a:ext uri="{FF2B5EF4-FFF2-40B4-BE49-F238E27FC236}">
                <a16:creationId xmlns:a16="http://schemas.microsoft.com/office/drawing/2014/main" id="{058C6285-3CFE-4723-8F0D-15D7B95F0E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0350" y="1195952"/>
            <a:ext cx="2490234" cy="16699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Subtitle 2">
            <a:extLst>
              <a:ext uri="{FF2B5EF4-FFF2-40B4-BE49-F238E27FC236}">
                <a16:creationId xmlns:a16="http://schemas.microsoft.com/office/drawing/2014/main" id="{4D243D19-B6E4-4BA6-8DC9-779D3CD1BCDC}"/>
              </a:ext>
            </a:extLst>
          </p:cNvPr>
          <p:cNvSpPr txBox="1">
            <a:spLocks/>
          </p:cNvSpPr>
          <p:nvPr/>
        </p:nvSpPr>
        <p:spPr bwMode="auto">
          <a:xfrm>
            <a:off x="6501817" y="1925603"/>
            <a:ext cx="5133592" cy="1964133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buClr>
                <a:srgbClr val="FFFF00"/>
              </a:buClr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Do 150 PPV on or before 5</a:t>
            </a:r>
            <a:r>
              <a:rPr lang="en-US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every month</a:t>
            </a:r>
          </a:p>
          <a:p>
            <a:pPr>
              <a:buClr>
                <a:srgbClr val="FFFF00"/>
              </a:buClr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Do 10 core steps on daily basis</a:t>
            </a:r>
          </a:p>
          <a:p>
            <a:pPr>
              <a:buClr>
                <a:srgbClr val="FFFF00"/>
              </a:buClr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Be a presenter </a:t>
            </a:r>
          </a:p>
          <a:p>
            <a:pPr>
              <a:buClr>
                <a:srgbClr val="FFFF00"/>
              </a:buClr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Registered 5 people in Loyal Consumers club ( 5 LCC )</a:t>
            </a:r>
          </a:p>
          <a:p>
            <a:pPr>
              <a:buClr>
                <a:srgbClr val="FFFF00"/>
              </a:buClr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Use Winning Team tools </a:t>
            </a:r>
          </a:p>
          <a:p>
            <a:pPr marL="914400" indent="-914400">
              <a:buClr>
                <a:srgbClr val="FFFF00"/>
              </a:buClr>
              <a:buFont typeface="Wingdings" pitchFamily="2" charset="2"/>
              <a:buChar char="ü"/>
            </a:pPr>
            <a:endParaRPr lang="en-US" dirty="0">
              <a:solidFill>
                <a:schemeClr val="bg1"/>
              </a:solidFill>
              <a:latin typeface="Arial" panose="020B0604020202020204" pitchFamily="34" charset="0"/>
              <a:ea typeface="MS Mincho" pitchFamily="49" charset="-128"/>
              <a:cs typeface="Arial" panose="020B0604020202020204" pitchFamily="34" charset="0"/>
            </a:endParaRPr>
          </a:p>
          <a:p>
            <a:pPr marL="914400" indent="-914400">
              <a:spcBef>
                <a:spcPct val="20000"/>
              </a:spcBef>
              <a:buClr>
                <a:srgbClr val="FFFF00"/>
              </a:buClr>
              <a:buFont typeface="Wingdings" pitchFamily="2" charset="2"/>
              <a:buChar char="ü"/>
            </a:pP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tangle 1">
            <a:extLst>
              <a:ext uri="{FF2B5EF4-FFF2-40B4-BE49-F238E27FC236}">
                <a16:creationId xmlns:a16="http://schemas.microsoft.com/office/drawing/2014/main" id="{E659FB20-44ED-4ABB-B1FE-372108F04A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00521" y="1196811"/>
            <a:ext cx="354075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en-US" sz="3200" b="1" dirty="0">
                <a:solidFill>
                  <a:srgbClr val="FFFF00"/>
                </a:solidFill>
                <a:highlight>
                  <a:srgbClr val="000000"/>
                </a:highlight>
                <a:cs typeface="Times New Roman" pitchFamily="18" charset="0"/>
              </a:rPr>
              <a:t>STEP-1     Core Club  </a:t>
            </a:r>
          </a:p>
        </p:txBody>
      </p:sp>
      <p:sp>
        <p:nvSpPr>
          <p:cNvPr id="31" name="Arrow: Right 30">
            <a:extLst>
              <a:ext uri="{FF2B5EF4-FFF2-40B4-BE49-F238E27FC236}">
                <a16:creationId xmlns:a16="http://schemas.microsoft.com/office/drawing/2014/main" id="{7694A106-4F8B-4D79-A825-61CA3D51A258}"/>
              </a:ext>
            </a:extLst>
          </p:cNvPr>
          <p:cNvSpPr/>
          <p:nvPr/>
        </p:nvSpPr>
        <p:spPr>
          <a:xfrm>
            <a:off x="8236192" y="1356139"/>
            <a:ext cx="288032" cy="288032"/>
          </a:xfrm>
          <a:prstGeom prst="rightArrow">
            <a:avLst/>
          </a:prstGeom>
          <a:solidFill>
            <a:srgbClr val="00B0F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3" name="Rectangle 1">
            <a:extLst>
              <a:ext uri="{FF2B5EF4-FFF2-40B4-BE49-F238E27FC236}">
                <a16:creationId xmlns:a16="http://schemas.microsoft.com/office/drawing/2014/main" id="{68584781-2634-4564-825C-9BD577E19D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3233" y="3027521"/>
            <a:ext cx="433284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en-US" sz="3200" b="1" dirty="0">
                <a:solidFill>
                  <a:srgbClr val="FFFF00"/>
                </a:solidFill>
                <a:highlight>
                  <a:srgbClr val="000000"/>
                </a:highlight>
                <a:cs typeface="Times New Roman" pitchFamily="18" charset="0"/>
              </a:rPr>
              <a:t>STEP-2     Go Getter Club  </a:t>
            </a:r>
          </a:p>
        </p:txBody>
      </p:sp>
      <p:sp>
        <p:nvSpPr>
          <p:cNvPr id="35" name="Arrow: Right 34">
            <a:extLst>
              <a:ext uri="{FF2B5EF4-FFF2-40B4-BE49-F238E27FC236}">
                <a16:creationId xmlns:a16="http://schemas.microsoft.com/office/drawing/2014/main" id="{853CF818-EC0D-4573-9074-48C65F23888B}"/>
              </a:ext>
            </a:extLst>
          </p:cNvPr>
          <p:cNvSpPr/>
          <p:nvPr/>
        </p:nvSpPr>
        <p:spPr>
          <a:xfrm>
            <a:off x="2178021" y="3201419"/>
            <a:ext cx="288032" cy="288032"/>
          </a:xfrm>
          <a:prstGeom prst="rightArrow">
            <a:avLst/>
          </a:prstGeom>
          <a:solidFill>
            <a:srgbClr val="00B0F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7" name="Subtitle 2">
            <a:extLst>
              <a:ext uri="{FF2B5EF4-FFF2-40B4-BE49-F238E27FC236}">
                <a16:creationId xmlns:a16="http://schemas.microsoft.com/office/drawing/2014/main" id="{4E88D310-5C3E-4761-9D30-F49B52F31FC4}"/>
              </a:ext>
            </a:extLst>
          </p:cNvPr>
          <p:cNvSpPr txBox="1">
            <a:spLocks/>
          </p:cNvSpPr>
          <p:nvPr/>
        </p:nvSpPr>
        <p:spPr bwMode="auto">
          <a:xfrm>
            <a:off x="806729" y="3707652"/>
            <a:ext cx="4528372" cy="1224136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buClr>
                <a:srgbClr val="FFFF00"/>
              </a:buClr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Create 6 CORE in six different legs</a:t>
            </a:r>
          </a:p>
          <a:p>
            <a:pPr>
              <a:buClr>
                <a:srgbClr val="FFFF00"/>
              </a:buClr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Enroll in the CEP Program </a:t>
            </a:r>
          </a:p>
          <a:p>
            <a:pPr>
              <a:buClr>
                <a:srgbClr val="FFFF00"/>
              </a:buClr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Promote the WT system </a:t>
            </a:r>
          </a:p>
          <a:p>
            <a:pPr>
              <a:buClr>
                <a:srgbClr val="FFFF00"/>
              </a:buClr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Complete Personal activity circle (PAC)</a:t>
            </a:r>
          </a:p>
        </p:txBody>
      </p:sp>
      <p:sp>
        <p:nvSpPr>
          <p:cNvPr id="39" name="Rectangle 1">
            <a:extLst>
              <a:ext uri="{FF2B5EF4-FFF2-40B4-BE49-F238E27FC236}">
                <a16:creationId xmlns:a16="http://schemas.microsoft.com/office/drawing/2014/main" id="{8ADEACA2-EF86-471B-933D-387477978C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98005" y="3927409"/>
            <a:ext cx="382715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en-US" sz="3200" b="1" dirty="0">
                <a:solidFill>
                  <a:srgbClr val="FFFF00"/>
                </a:solidFill>
                <a:highlight>
                  <a:srgbClr val="000000"/>
                </a:highlight>
                <a:cs typeface="Times New Roman" pitchFamily="18" charset="0"/>
              </a:rPr>
              <a:t>STEP-3     Crown Club  </a:t>
            </a:r>
          </a:p>
        </p:txBody>
      </p:sp>
      <p:sp>
        <p:nvSpPr>
          <p:cNvPr id="41" name="Arrow: Right 40">
            <a:extLst>
              <a:ext uri="{FF2B5EF4-FFF2-40B4-BE49-F238E27FC236}">
                <a16:creationId xmlns:a16="http://schemas.microsoft.com/office/drawing/2014/main" id="{06E1560E-474E-4C19-B40C-BB557E2FA010}"/>
              </a:ext>
            </a:extLst>
          </p:cNvPr>
          <p:cNvSpPr/>
          <p:nvPr/>
        </p:nvSpPr>
        <p:spPr>
          <a:xfrm>
            <a:off x="7993843" y="4063075"/>
            <a:ext cx="288032" cy="288032"/>
          </a:xfrm>
          <a:prstGeom prst="rightArrow">
            <a:avLst/>
          </a:prstGeom>
          <a:solidFill>
            <a:srgbClr val="00B0F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22A371C1-7777-41E6-962B-A2431EE65F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2291" y="5080159"/>
            <a:ext cx="4528371" cy="1579010"/>
          </a:xfrm>
          <a:solidFill>
            <a:srgbClr val="002060"/>
          </a:solidFill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2 - Plan a day         </a:t>
            </a:r>
            <a:r>
              <a:rPr lang="en-US" sz="1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(About PAC)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50 % joining ratio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Minimum joining </a:t>
            </a:r>
            <a:r>
              <a:rPr lang="en-US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Rs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3000  products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WT tools worth </a:t>
            </a:r>
            <a:r>
              <a:rPr lang="en-US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Rs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500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Vestige Starter pack</a:t>
            </a:r>
          </a:p>
        </p:txBody>
      </p:sp>
      <p:sp>
        <p:nvSpPr>
          <p:cNvPr id="44" name="Subtitle 2">
            <a:extLst>
              <a:ext uri="{FF2B5EF4-FFF2-40B4-BE49-F238E27FC236}">
                <a16:creationId xmlns:a16="http://schemas.microsoft.com/office/drawing/2014/main" id="{5DB76D94-B591-4A60-A5BF-5DABA2338066}"/>
              </a:ext>
            </a:extLst>
          </p:cNvPr>
          <p:cNvSpPr txBox="1">
            <a:spLocks/>
          </p:cNvSpPr>
          <p:nvPr/>
        </p:nvSpPr>
        <p:spPr bwMode="auto">
          <a:xfrm>
            <a:off x="5985417" y="4582967"/>
            <a:ext cx="5449395" cy="409727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buClr>
                <a:srgbClr val="FFFF00"/>
              </a:buClr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One who creates 6 go getter in 6 working legs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46E21A63-ACC7-4829-B620-D75689780AEC}"/>
              </a:ext>
            </a:extLst>
          </p:cNvPr>
          <p:cNvGrpSpPr/>
          <p:nvPr/>
        </p:nvGrpSpPr>
        <p:grpSpPr>
          <a:xfrm>
            <a:off x="6468520" y="5098688"/>
            <a:ext cx="4286120" cy="1608237"/>
            <a:chOff x="609600" y="838200"/>
            <a:chExt cx="7467600" cy="4724400"/>
          </a:xfrm>
        </p:grpSpPr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2FD62B7D-654F-416B-93E3-C0D966E39D64}"/>
                </a:ext>
              </a:extLst>
            </p:cNvPr>
            <p:cNvSpPr/>
            <p:nvPr/>
          </p:nvSpPr>
          <p:spPr>
            <a:xfrm>
              <a:off x="609600" y="4191000"/>
              <a:ext cx="1371600" cy="762000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" dirty="0">
                  <a:solidFill>
                    <a:srgbClr val="002060"/>
                  </a:solidFill>
                  <a:latin typeface="Arial Black" pitchFamily="34" charset="0"/>
                </a:rPr>
                <a:t>Go-Getter</a:t>
              </a:r>
            </a:p>
          </p:txBody>
        </p: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D213CA46-BC23-4A1C-8782-CC830C8835AC}"/>
                </a:ext>
              </a:extLst>
            </p:cNvPr>
            <p:cNvCxnSpPr/>
            <p:nvPr/>
          </p:nvCxnSpPr>
          <p:spPr>
            <a:xfrm rot="10800000" flipV="1">
              <a:off x="1676400" y="1828800"/>
              <a:ext cx="3429000" cy="24384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1379E34D-CC90-4600-9939-7697147A94D0}"/>
                </a:ext>
              </a:extLst>
            </p:cNvPr>
            <p:cNvCxnSpPr/>
            <p:nvPr/>
          </p:nvCxnSpPr>
          <p:spPr>
            <a:xfrm rot="5400000">
              <a:off x="2476500" y="2019300"/>
              <a:ext cx="2667000" cy="24384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1167F1F7-A628-43ED-B572-0C90F1785618}"/>
                </a:ext>
              </a:extLst>
            </p:cNvPr>
            <p:cNvCxnSpPr/>
            <p:nvPr/>
          </p:nvCxnSpPr>
          <p:spPr>
            <a:xfrm rot="5400000">
              <a:off x="2895600" y="2667000"/>
              <a:ext cx="2895600" cy="13716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FF9BC4F3-7231-4F57-BAFD-396EEF4555CD}"/>
                </a:ext>
              </a:extLst>
            </p:cNvPr>
            <p:cNvCxnSpPr>
              <a:endCxn id="55" idx="0"/>
            </p:cNvCxnSpPr>
            <p:nvPr/>
          </p:nvCxnSpPr>
          <p:spPr>
            <a:xfrm rot="5400000">
              <a:off x="3505200" y="3200400"/>
              <a:ext cx="2819400" cy="2286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3487830E-F868-4286-B420-323519D720B0}"/>
                </a:ext>
              </a:extLst>
            </p:cNvPr>
            <p:cNvCxnSpPr>
              <a:endCxn id="56" idx="0"/>
            </p:cNvCxnSpPr>
            <p:nvPr/>
          </p:nvCxnSpPr>
          <p:spPr>
            <a:xfrm rot="16200000" flipH="1">
              <a:off x="4191000" y="2743200"/>
              <a:ext cx="2743200" cy="10668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58FCA47E-93F3-4B8F-B9F6-AE485D92BD4D}"/>
                </a:ext>
              </a:extLst>
            </p:cNvPr>
            <p:cNvCxnSpPr>
              <a:endCxn id="57" idx="0"/>
            </p:cNvCxnSpPr>
            <p:nvPr/>
          </p:nvCxnSpPr>
          <p:spPr>
            <a:xfrm rot="16200000" flipH="1">
              <a:off x="4914900" y="2019300"/>
              <a:ext cx="2590800" cy="23622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5BE4C8B3-EEA7-4E89-9985-F6D51466B3E2}"/>
                </a:ext>
              </a:extLst>
            </p:cNvPr>
            <p:cNvSpPr/>
            <p:nvPr/>
          </p:nvSpPr>
          <p:spPr>
            <a:xfrm>
              <a:off x="1676400" y="4572000"/>
              <a:ext cx="1371600" cy="762000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" dirty="0">
                  <a:solidFill>
                    <a:srgbClr val="002060"/>
                  </a:solidFill>
                  <a:latin typeface="Arial Black" pitchFamily="34" charset="0"/>
                </a:rPr>
                <a:t>Go-Getter</a:t>
              </a:r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0C0A485D-5598-48B1-9ECB-15F956FE8196}"/>
                </a:ext>
              </a:extLst>
            </p:cNvPr>
            <p:cNvSpPr/>
            <p:nvPr/>
          </p:nvSpPr>
          <p:spPr>
            <a:xfrm>
              <a:off x="2895600" y="4800600"/>
              <a:ext cx="1371600" cy="762000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" dirty="0">
                  <a:solidFill>
                    <a:srgbClr val="002060"/>
                  </a:solidFill>
                  <a:latin typeface="Arial Black" pitchFamily="34" charset="0"/>
                </a:rPr>
                <a:t>Go-Getter</a:t>
              </a:r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FAD0E243-ACFF-418A-B070-70194C63F9C1}"/>
                </a:ext>
              </a:extLst>
            </p:cNvPr>
            <p:cNvSpPr/>
            <p:nvPr/>
          </p:nvSpPr>
          <p:spPr>
            <a:xfrm>
              <a:off x="4114800" y="4724400"/>
              <a:ext cx="1371600" cy="762000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" dirty="0">
                  <a:solidFill>
                    <a:srgbClr val="002060"/>
                  </a:solidFill>
                  <a:latin typeface="Arial Black" pitchFamily="34" charset="0"/>
                </a:rPr>
                <a:t>Go-Getter</a:t>
              </a:r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AD045DAE-B5F1-4CBC-AD61-5867E6F7BF84}"/>
                </a:ext>
              </a:extLst>
            </p:cNvPr>
            <p:cNvSpPr/>
            <p:nvPr/>
          </p:nvSpPr>
          <p:spPr>
            <a:xfrm>
              <a:off x="5410200" y="4648200"/>
              <a:ext cx="1371600" cy="762000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" dirty="0">
                  <a:solidFill>
                    <a:srgbClr val="002060"/>
                  </a:solidFill>
                  <a:latin typeface="Arial Black" pitchFamily="34" charset="0"/>
                </a:rPr>
                <a:t>Go-Getter</a:t>
              </a:r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1B7EC2A2-0676-4A20-8556-34C1A864ABFB}"/>
                </a:ext>
              </a:extLst>
            </p:cNvPr>
            <p:cNvSpPr/>
            <p:nvPr/>
          </p:nvSpPr>
          <p:spPr>
            <a:xfrm>
              <a:off x="6705600" y="4495800"/>
              <a:ext cx="1371600" cy="762000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" dirty="0">
                  <a:solidFill>
                    <a:srgbClr val="002060"/>
                  </a:solidFill>
                  <a:latin typeface="Arial Black" pitchFamily="34" charset="0"/>
                </a:rPr>
                <a:t>Go-Getter</a:t>
              </a:r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D977965D-3925-467E-BCBF-91826A8BFBAA}"/>
                </a:ext>
              </a:extLst>
            </p:cNvPr>
            <p:cNvSpPr/>
            <p:nvPr/>
          </p:nvSpPr>
          <p:spPr>
            <a:xfrm>
              <a:off x="3505200" y="838200"/>
              <a:ext cx="3200400" cy="1524000"/>
            </a:xfrm>
            <a:prstGeom prst="ellipse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A949FC31-35A7-4F83-8D48-D9BEE559E221}"/>
                </a:ext>
              </a:extLst>
            </p:cNvPr>
            <p:cNvSpPr/>
            <p:nvPr/>
          </p:nvSpPr>
          <p:spPr>
            <a:xfrm>
              <a:off x="3276600" y="1120415"/>
              <a:ext cx="3657600" cy="9945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  <a:latin typeface="Arial Black" pitchFamily="34" charset="0"/>
                </a:rPr>
                <a:t>Crown Club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C30CE29A-C1C5-4BDE-9B12-569E2B82AE6B}"/>
              </a:ext>
            </a:extLst>
          </p:cNvPr>
          <p:cNvGrpSpPr/>
          <p:nvPr/>
        </p:nvGrpSpPr>
        <p:grpSpPr>
          <a:xfrm>
            <a:off x="1595437" y="79512"/>
            <a:ext cx="8820769" cy="1007167"/>
            <a:chOff x="1616766" y="1590257"/>
            <a:chExt cx="3843130" cy="2091659"/>
          </a:xfrm>
          <a:solidFill>
            <a:srgbClr val="002060"/>
          </a:solidFill>
        </p:grpSpPr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C6DD65C5-AFFE-4D19-849C-72FAD3D8D27C}"/>
                </a:ext>
              </a:extLst>
            </p:cNvPr>
            <p:cNvSpPr/>
            <p:nvPr/>
          </p:nvSpPr>
          <p:spPr>
            <a:xfrm>
              <a:off x="1616766" y="1590257"/>
              <a:ext cx="3843130" cy="2091659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4200">
                <a:solidFill>
                  <a:schemeClr val="bg1"/>
                </a:solidFill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6B4F8752-83A9-429F-8E35-858E7DC5C8EE}"/>
                </a:ext>
              </a:extLst>
            </p:cNvPr>
            <p:cNvSpPr txBox="1"/>
            <p:nvPr/>
          </p:nvSpPr>
          <p:spPr>
            <a:xfrm>
              <a:off x="1644927" y="1748889"/>
              <a:ext cx="3750916" cy="153403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4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3-Steps to Success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234E8C67-990F-4456-ACB1-95F5D2B673B7}"/>
              </a:ext>
            </a:extLst>
          </p:cNvPr>
          <p:cNvGrpSpPr/>
          <p:nvPr/>
        </p:nvGrpSpPr>
        <p:grpSpPr>
          <a:xfrm>
            <a:off x="10764498" y="89637"/>
            <a:ext cx="1069693" cy="824352"/>
            <a:chOff x="10764498" y="89636"/>
            <a:chExt cx="1202217" cy="1007167"/>
          </a:xfrm>
        </p:grpSpPr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C7A7829C-4E31-44CF-90F5-EA44CC385006}"/>
                </a:ext>
              </a:extLst>
            </p:cNvPr>
            <p:cNvSpPr/>
            <p:nvPr/>
          </p:nvSpPr>
          <p:spPr>
            <a:xfrm>
              <a:off x="10764498" y="89636"/>
              <a:ext cx="1202217" cy="1007167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61" name="Picture 60">
              <a:extLst>
                <a:ext uri="{FF2B5EF4-FFF2-40B4-BE49-F238E27FC236}">
                  <a16:creationId xmlns:a16="http://schemas.microsoft.com/office/drawing/2014/main" id="{1B713AA2-1D94-4C86-B55B-09C512CDD87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78116" y="143629"/>
              <a:ext cx="1188599" cy="895674"/>
            </a:xfrm>
            <a:prstGeom prst="rect">
              <a:avLst/>
            </a:prstGeom>
          </p:spPr>
        </p:pic>
      </p:grpSp>
      <p:pic>
        <p:nvPicPr>
          <p:cNvPr id="62" name="Picture 61">
            <a:extLst>
              <a:ext uri="{FF2B5EF4-FFF2-40B4-BE49-F238E27FC236}">
                <a16:creationId xmlns:a16="http://schemas.microsoft.com/office/drawing/2014/main" id="{1EF61B40-7E80-418C-9202-0BB3A02B7D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286" y="110971"/>
            <a:ext cx="1196006" cy="803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675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6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9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4" dur="500"/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9" dur="500"/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4" dur="500"/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5" dur="500"/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0" dur="500"/>
                                        <p:tgtEl>
                                          <p:spTgt spid="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5" dur="500"/>
                                        <p:tgtEl>
                                          <p:spTgt spid="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0" dur="500"/>
                                        <p:tgtEl>
                                          <p:spTgt spid="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31" grpId="0" animBg="1"/>
      <p:bldP spid="33" grpId="0"/>
      <p:bldP spid="35" grpId="0" animBg="1"/>
      <p:bldP spid="39" grpId="0"/>
      <p:bldP spid="41" grpId="0" animBg="1"/>
      <p:bldP spid="4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253582F6-0738-4B14-AAA7-CED3E94E9D3F}"/>
              </a:ext>
            </a:extLst>
          </p:cNvPr>
          <p:cNvGrpSpPr/>
          <p:nvPr/>
        </p:nvGrpSpPr>
        <p:grpSpPr>
          <a:xfrm>
            <a:off x="1595437" y="79512"/>
            <a:ext cx="8820769" cy="1007167"/>
            <a:chOff x="1616766" y="1590257"/>
            <a:chExt cx="3843130" cy="2091659"/>
          </a:xfrm>
          <a:solidFill>
            <a:srgbClr val="002060"/>
          </a:solidFill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299C31FA-D8EB-4F73-9182-D48814E86CC9}"/>
                </a:ext>
              </a:extLst>
            </p:cNvPr>
            <p:cNvSpPr/>
            <p:nvPr/>
          </p:nvSpPr>
          <p:spPr>
            <a:xfrm>
              <a:off x="1616766" y="1590257"/>
              <a:ext cx="3843130" cy="2091659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4200">
                <a:solidFill>
                  <a:schemeClr val="bg1"/>
                </a:solidFill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11F8D36-0365-41B4-9193-42C5C24155F9}"/>
                </a:ext>
              </a:extLst>
            </p:cNvPr>
            <p:cNvSpPr txBox="1"/>
            <p:nvPr/>
          </p:nvSpPr>
          <p:spPr>
            <a:xfrm>
              <a:off x="1644927" y="1748889"/>
              <a:ext cx="3750916" cy="153403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4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Power of 3 - Steps to Success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C1552F00-40F6-4598-B509-99E0C8A32651}"/>
              </a:ext>
            </a:extLst>
          </p:cNvPr>
          <p:cNvGrpSpPr/>
          <p:nvPr/>
        </p:nvGrpSpPr>
        <p:grpSpPr>
          <a:xfrm>
            <a:off x="10764498" y="89637"/>
            <a:ext cx="1043189" cy="824352"/>
            <a:chOff x="10764498" y="89636"/>
            <a:chExt cx="1202217" cy="1007167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5553109-FBD1-44A1-A843-F50BAF90DDC8}"/>
                </a:ext>
              </a:extLst>
            </p:cNvPr>
            <p:cNvSpPr/>
            <p:nvPr/>
          </p:nvSpPr>
          <p:spPr>
            <a:xfrm>
              <a:off x="10764498" y="89636"/>
              <a:ext cx="1202217" cy="1007167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2462854E-C5E7-4F3B-ABBB-854C5AB59A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778116" y="143629"/>
              <a:ext cx="1188599" cy="895674"/>
            </a:xfrm>
            <a:prstGeom prst="rect">
              <a:avLst/>
            </a:prstGeom>
          </p:spPr>
        </p:pic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578432B1-E399-4245-A4EA-EC8098B5F9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286" y="110971"/>
            <a:ext cx="1196006" cy="803017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54162C3A-65C2-46C6-AC37-94ADABAB4760}"/>
              </a:ext>
            </a:extLst>
          </p:cNvPr>
          <p:cNvGrpSpPr/>
          <p:nvPr/>
        </p:nvGrpSpPr>
        <p:grpSpPr>
          <a:xfrm>
            <a:off x="437929" y="1313095"/>
            <a:ext cx="7696200" cy="1025315"/>
            <a:chOff x="1842257" y="1101662"/>
            <a:chExt cx="7696200" cy="1025315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73043C05-EEDA-41DE-944E-227DE703C721}"/>
                </a:ext>
              </a:extLst>
            </p:cNvPr>
            <p:cNvSpPr/>
            <p:nvPr/>
          </p:nvSpPr>
          <p:spPr>
            <a:xfrm>
              <a:off x="5195057" y="1212577"/>
              <a:ext cx="990600" cy="804863"/>
            </a:xfrm>
            <a:prstGeom prst="ellipse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000" b="1" dirty="0">
                  <a:solidFill>
                    <a:prstClr val="black"/>
                  </a:solidFill>
                </a:rPr>
                <a:t>You </a:t>
              </a:r>
              <a:endParaRPr lang="en-GB" sz="2000" b="1" dirty="0">
                <a:solidFill>
                  <a:prstClr val="black"/>
                </a:solidFill>
              </a:endParaRPr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4832CCB3-FBDD-443E-926B-42A37EE9EDFB}"/>
                </a:ext>
              </a:extLst>
            </p:cNvPr>
            <p:cNvCxnSpPr/>
            <p:nvPr/>
          </p:nvCxnSpPr>
          <p:spPr>
            <a:xfrm rot="5400000">
              <a:off x="6872251" y="1668983"/>
              <a:ext cx="1524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ounded Rectangle 6">
              <a:extLst>
                <a:ext uri="{FF2B5EF4-FFF2-40B4-BE49-F238E27FC236}">
                  <a16:creationId xmlns:a16="http://schemas.microsoft.com/office/drawing/2014/main" id="{65240AC5-9329-49C0-8099-791943A9C691}"/>
                </a:ext>
              </a:extLst>
            </p:cNvPr>
            <p:cNvSpPr/>
            <p:nvPr/>
          </p:nvSpPr>
          <p:spPr>
            <a:xfrm>
              <a:off x="6490457" y="1745977"/>
              <a:ext cx="914400" cy="355600"/>
            </a:xfrm>
            <a:prstGeom prst="roundRect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>
                <a:defRPr/>
              </a:pPr>
              <a:r>
                <a:rPr lang="en-US" sz="15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Team D</a:t>
              </a:r>
            </a:p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5" name="Rounded Rectangle 7">
              <a:extLst>
                <a:ext uri="{FF2B5EF4-FFF2-40B4-BE49-F238E27FC236}">
                  <a16:creationId xmlns:a16="http://schemas.microsoft.com/office/drawing/2014/main" id="{75BB553B-2116-4784-BBD6-C1917F394CA3}"/>
                </a:ext>
              </a:extLst>
            </p:cNvPr>
            <p:cNvSpPr/>
            <p:nvPr/>
          </p:nvSpPr>
          <p:spPr>
            <a:xfrm>
              <a:off x="3975857" y="1745977"/>
              <a:ext cx="914400" cy="355600"/>
            </a:xfrm>
            <a:prstGeom prst="round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>
                <a:defRPr/>
              </a:pPr>
              <a:r>
                <a:rPr lang="en-US" sz="15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Team C</a:t>
              </a:r>
            </a:p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8C1322B9-8120-42B5-A3DF-4EFE9D455BBB}"/>
                </a:ext>
              </a:extLst>
            </p:cNvPr>
            <p:cNvCxnSpPr/>
            <p:nvPr/>
          </p:nvCxnSpPr>
          <p:spPr>
            <a:xfrm>
              <a:off x="6185657" y="1593577"/>
              <a:ext cx="7620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A2CED1A-9D95-45A3-A6B6-D52E60F21ECE}"/>
                </a:ext>
              </a:extLst>
            </p:cNvPr>
            <p:cNvCxnSpPr/>
            <p:nvPr/>
          </p:nvCxnSpPr>
          <p:spPr>
            <a:xfrm>
              <a:off x="4433057" y="1593577"/>
              <a:ext cx="7620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B9E9CD26-0888-472B-9C83-F2F4C8DD310A}"/>
                </a:ext>
              </a:extLst>
            </p:cNvPr>
            <p:cNvCxnSpPr/>
            <p:nvPr/>
          </p:nvCxnSpPr>
          <p:spPr>
            <a:xfrm rot="5400000">
              <a:off x="4357651" y="1668983"/>
              <a:ext cx="1524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C2EE2608-8B27-4329-A149-89AE54297D26}"/>
                </a:ext>
              </a:extLst>
            </p:cNvPr>
            <p:cNvCxnSpPr/>
            <p:nvPr/>
          </p:nvCxnSpPr>
          <p:spPr>
            <a:xfrm rot="5400000">
              <a:off x="7939051" y="1668983"/>
              <a:ext cx="1524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ounded Rectangle 13">
              <a:extLst>
                <a:ext uri="{FF2B5EF4-FFF2-40B4-BE49-F238E27FC236}">
                  <a16:creationId xmlns:a16="http://schemas.microsoft.com/office/drawing/2014/main" id="{4778CCAD-BF95-4E60-A2DE-64BAB28E7FEB}"/>
                </a:ext>
              </a:extLst>
            </p:cNvPr>
            <p:cNvSpPr/>
            <p:nvPr/>
          </p:nvSpPr>
          <p:spPr>
            <a:xfrm>
              <a:off x="7557257" y="1745977"/>
              <a:ext cx="914400" cy="355600"/>
            </a:xfrm>
            <a:prstGeom prst="roundRect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>
                <a:defRPr/>
              </a:pPr>
              <a:r>
                <a:rPr lang="en-US" sz="15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Team E</a:t>
              </a:r>
            </a:p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D594501D-6109-46D7-B363-C44C6464C82E}"/>
                </a:ext>
              </a:extLst>
            </p:cNvPr>
            <p:cNvCxnSpPr/>
            <p:nvPr/>
          </p:nvCxnSpPr>
          <p:spPr>
            <a:xfrm>
              <a:off x="6947657" y="1593577"/>
              <a:ext cx="12954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5E247FAC-666D-4FBE-9E90-81A347E54DED}"/>
                </a:ext>
              </a:extLst>
            </p:cNvPr>
            <p:cNvCxnSpPr/>
            <p:nvPr/>
          </p:nvCxnSpPr>
          <p:spPr>
            <a:xfrm rot="5400000">
              <a:off x="9005851" y="1668983"/>
              <a:ext cx="1524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063D1C05-F1CB-4D96-BD9D-EB4F9694DFED}"/>
                </a:ext>
              </a:extLst>
            </p:cNvPr>
            <p:cNvCxnSpPr/>
            <p:nvPr/>
          </p:nvCxnSpPr>
          <p:spPr>
            <a:xfrm>
              <a:off x="7785857" y="1593577"/>
              <a:ext cx="12954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ounded Rectangle 18">
              <a:extLst>
                <a:ext uri="{FF2B5EF4-FFF2-40B4-BE49-F238E27FC236}">
                  <a16:creationId xmlns:a16="http://schemas.microsoft.com/office/drawing/2014/main" id="{AB34CBA5-030D-4A64-B0F4-07D737E15C90}"/>
                </a:ext>
              </a:extLst>
            </p:cNvPr>
            <p:cNvSpPr/>
            <p:nvPr/>
          </p:nvSpPr>
          <p:spPr>
            <a:xfrm>
              <a:off x="2909057" y="1745977"/>
              <a:ext cx="914400" cy="355600"/>
            </a:xfrm>
            <a:prstGeom prst="roundRect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>
                <a:defRPr/>
              </a:pPr>
              <a:r>
                <a:rPr lang="en-US" sz="15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Team B</a:t>
              </a:r>
            </a:p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4308CDD5-7AD1-4151-8B61-E862762F3194}"/>
                </a:ext>
              </a:extLst>
            </p:cNvPr>
            <p:cNvCxnSpPr/>
            <p:nvPr/>
          </p:nvCxnSpPr>
          <p:spPr>
            <a:xfrm>
              <a:off x="3366257" y="1593577"/>
              <a:ext cx="10668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391B1852-6235-4C45-A83F-AB914D9B7D9C}"/>
                </a:ext>
              </a:extLst>
            </p:cNvPr>
            <p:cNvCxnSpPr/>
            <p:nvPr/>
          </p:nvCxnSpPr>
          <p:spPr>
            <a:xfrm rot="5400000">
              <a:off x="3290851" y="1668983"/>
              <a:ext cx="1524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ounded Rectangle 21">
              <a:extLst>
                <a:ext uri="{FF2B5EF4-FFF2-40B4-BE49-F238E27FC236}">
                  <a16:creationId xmlns:a16="http://schemas.microsoft.com/office/drawing/2014/main" id="{CC757646-06A3-44EF-916E-1302B5085605}"/>
                </a:ext>
              </a:extLst>
            </p:cNvPr>
            <p:cNvSpPr/>
            <p:nvPr/>
          </p:nvSpPr>
          <p:spPr>
            <a:xfrm>
              <a:off x="1842257" y="1758677"/>
              <a:ext cx="914400" cy="355600"/>
            </a:xfrm>
            <a:prstGeom prst="roundRect">
              <a:avLst/>
            </a:prstGeom>
            <a:solidFill>
              <a:srgbClr val="00206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5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Team A</a:t>
              </a: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23766DFE-CC73-4656-9BD6-9F32326CEEAB}"/>
                </a:ext>
              </a:extLst>
            </p:cNvPr>
            <p:cNvCxnSpPr/>
            <p:nvPr/>
          </p:nvCxnSpPr>
          <p:spPr>
            <a:xfrm>
              <a:off x="2299457" y="1593577"/>
              <a:ext cx="10668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233A9416-D5BE-4846-AEEB-E9F2FB61B122}"/>
                </a:ext>
              </a:extLst>
            </p:cNvPr>
            <p:cNvCxnSpPr/>
            <p:nvPr/>
          </p:nvCxnSpPr>
          <p:spPr>
            <a:xfrm rot="5400000">
              <a:off x="2224051" y="1668983"/>
              <a:ext cx="1524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Rounded Rectangle 16">
              <a:extLst>
                <a:ext uri="{FF2B5EF4-FFF2-40B4-BE49-F238E27FC236}">
                  <a16:creationId xmlns:a16="http://schemas.microsoft.com/office/drawing/2014/main" id="{8ADC2261-E5E4-420B-AB3B-00AECD5B348C}"/>
                </a:ext>
              </a:extLst>
            </p:cNvPr>
            <p:cNvSpPr/>
            <p:nvPr/>
          </p:nvSpPr>
          <p:spPr>
            <a:xfrm>
              <a:off x="6261857" y="1101662"/>
              <a:ext cx="914400" cy="355600"/>
            </a:xfrm>
            <a:prstGeom prst="round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>
                <a:defRPr/>
              </a:pPr>
              <a:r>
                <a:rPr lang="en-US" sz="15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CORE</a:t>
              </a:r>
            </a:p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1" name="Rounded Rectangle 16">
              <a:extLst>
                <a:ext uri="{FF2B5EF4-FFF2-40B4-BE49-F238E27FC236}">
                  <a16:creationId xmlns:a16="http://schemas.microsoft.com/office/drawing/2014/main" id="{12AC9B2D-0620-4181-838C-0E73491EE25E}"/>
                </a:ext>
              </a:extLst>
            </p:cNvPr>
            <p:cNvSpPr/>
            <p:nvPr/>
          </p:nvSpPr>
          <p:spPr>
            <a:xfrm>
              <a:off x="8624057" y="1771377"/>
              <a:ext cx="914400" cy="355600"/>
            </a:xfrm>
            <a:prstGeom prst="roundRect">
              <a:avLst/>
            </a:prstGeom>
            <a:solidFill>
              <a:srgbClr val="7030A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>
                <a:defRPr/>
              </a:pPr>
              <a:r>
                <a:rPr lang="en-US" sz="15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Team F</a:t>
              </a:r>
            </a:p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32" name="Rounded Rectangle 7">
            <a:extLst>
              <a:ext uri="{FF2B5EF4-FFF2-40B4-BE49-F238E27FC236}">
                <a16:creationId xmlns:a16="http://schemas.microsoft.com/office/drawing/2014/main" id="{AD9C20A6-44AA-48F9-BE5E-CC8ABF3F01E1}"/>
              </a:ext>
            </a:extLst>
          </p:cNvPr>
          <p:cNvSpPr/>
          <p:nvPr/>
        </p:nvSpPr>
        <p:spPr>
          <a:xfrm>
            <a:off x="2564905" y="2692906"/>
            <a:ext cx="914400" cy="355600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5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r>
              <a: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Bronze</a:t>
            </a:r>
          </a:p>
          <a:p>
            <a:pPr algn="ctr">
              <a:defRPr/>
            </a:pPr>
            <a:endParaRPr lang="en-US" sz="15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773CA06-04B0-4F35-A11E-0DA788D4F33F}"/>
              </a:ext>
            </a:extLst>
          </p:cNvPr>
          <p:cNvGrpSpPr/>
          <p:nvPr/>
        </p:nvGrpSpPr>
        <p:grpSpPr>
          <a:xfrm>
            <a:off x="20491" y="3063969"/>
            <a:ext cx="6211959" cy="778559"/>
            <a:chOff x="46995" y="3488033"/>
            <a:chExt cx="6211959" cy="778559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9205EB74-29B6-48F6-A123-64D4F5A32E6A}"/>
                </a:ext>
              </a:extLst>
            </p:cNvPr>
            <p:cNvCxnSpPr/>
            <p:nvPr/>
          </p:nvCxnSpPr>
          <p:spPr>
            <a:xfrm rot="5400000">
              <a:off x="3592748" y="3808598"/>
              <a:ext cx="1524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Rounded Rectangle 6">
              <a:extLst>
                <a:ext uri="{FF2B5EF4-FFF2-40B4-BE49-F238E27FC236}">
                  <a16:creationId xmlns:a16="http://schemas.microsoft.com/office/drawing/2014/main" id="{4B35367B-49F5-4E44-930B-018C6B336D4E}"/>
                </a:ext>
              </a:extLst>
            </p:cNvPr>
            <p:cNvSpPr/>
            <p:nvPr/>
          </p:nvSpPr>
          <p:spPr>
            <a:xfrm>
              <a:off x="3210954" y="3885592"/>
              <a:ext cx="914400" cy="355600"/>
            </a:xfrm>
            <a:prstGeom prst="roundRect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>
                <a:defRPr/>
              </a:pPr>
              <a:r>
                <a:rPr lang="en-US" sz="15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Team D</a:t>
              </a:r>
            </a:p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6" name="Rounded Rectangle 7">
              <a:extLst>
                <a:ext uri="{FF2B5EF4-FFF2-40B4-BE49-F238E27FC236}">
                  <a16:creationId xmlns:a16="http://schemas.microsoft.com/office/drawing/2014/main" id="{47C4D63A-FD83-4C6A-B924-7C0192EEF92D}"/>
                </a:ext>
              </a:extLst>
            </p:cNvPr>
            <p:cNvSpPr/>
            <p:nvPr/>
          </p:nvSpPr>
          <p:spPr>
            <a:xfrm>
              <a:off x="2180595" y="3885592"/>
              <a:ext cx="914400" cy="355600"/>
            </a:xfrm>
            <a:prstGeom prst="round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>
                <a:defRPr/>
              </a:pPr>
              <a:r>
                <a:rPr lang="en-US" sz="15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Team C</a:t>
              </a:r>
            </a:p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5AAB7EA-3601-49D5-9048-669958FBD505}"/>
                </a:ext>
              </a:extLst>
            </p:cNvPr>
            <p:cNvCxnSpPr>
              <a:cxnSpLocks/>
            </p:cNvCxnSpPr>
            <p:nvPr/>
          </p:nvCxnSpPr>
          <p:spPr>
            <a:xfrm>
              <a:off x="2637795" y="3733192"/>
              <a:ext cx="106521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37940819-BC98-457B-B37F-DC359DABD0BD}"/>
                </a:ext>
              </a:extLst>
            </p:cNvPr>
            <p:cNvCxnSpPr/>
            <p:nvPr/>
          </p:nvCxnSpPr>
          <p:spPr>
            <a:xfrm rot="5400000">
              <a:off x="2562389" y="3808598"/>
              <a:ext cx="1524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722713BF-3BCD-4B8A-A150-A7A42AC96137}"/>
                </a:ext>
              </a:extLst>
            </p:cNvPr>
            <p:cNvCxnSpPr/>
            <p:nvPr/>
          </p:nvCxnSpPr>
          <p:spPr>
            <a:xfrm rot="5400000">
              <a:off x="4659548" y="3808598"/>
              <a:ext cx="1524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Rounded Rectangle 13">
              <a:extLst>
                <a:ext uri="{FF2B5EF4-FFF2-40B4-BE49-F238E27FC236}">
                  <a16:creationId xmlns:a16="http://schemas.microsoft.com/office/drawing/2014/main" id="{E40BF282-8F0A-431C-8A76-7A6E7D2C3D02}"/>
                </a:ext>
              </a:extLst>
            </p:cNvPr>
            <p:cNvSpPr/>
            <p:nvPr/>
          </p:nvSpPr>
          <p:spPr>
            <a:xfrm>
              <a:off x="4277754" y="3885592"/>
              <a:ext cx="914400" cy="355600"/>
            </a:xfrm>
            <a:prstGeom prst="roundRect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>
                <a:defRPr/>
              </a:pPr>
              <a:r>
                <a:rPr lang="en-US" sz="15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Team E</a:t>
              </a:r>
            </a:p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9215804F-45B8-43DF-9045-C5695257A5A4}"/>
                </a:ext>
              </a:extLst>
            </p:cNvPr>
            <p:cNvCxnSpPr/>
            <p:nvPr/>
          </p:nvCxnSpPr>
          <p:spPr>
            <a:xfrm>
              <a:off x="3668154" y="3733192"/>
              <a:ext cx="12954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6EEE12E9-3A4A-4780-86A9-126B0FD97821}"/>
                </a:ext>
              </a:extLst>
            </p:cNvPr>
            <p:cNvCxnSpPr/>
            <p:nvPr/>
          </p:nvCxnSpPr>
          <p:spPr>
            <a:xfrm rot="5400000">
              <a:off x="5726348" y="3808598"/>
              <a:ext cx="1524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774D7955-C730-4726-B188-8332EA55A445}"/>
                </a:ext>
              </a:extLst>
            </p:cNvPr>
            <p:cNvCxnSpPr/>
            <p:nvPr/>
          </p:nvCxnSpPr>
          <p:spPr>
            <a:xfrm>
              <a:off x="4506354" y="3733192"/>
              <a:ext cx="12954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Rounded Rectangle 18">
              <a:extLst>
                <a:ext uri="{FF2B5EF4-FFF2-40B4-BE49-F238E27FC236}">
                  <a16:creationId xmlns:a16="http://schemas.microsoft.com/office/drawing/2014/main" id="{115CFC8F-C630-4909-BC19-C8AFD127C21F}"/>
                </a:ext>
              </a:extLst>
            </p:cNvPr>
            <p:cNvSpPr/>
            <p:nvPr/>
          </p:nvSpPr>
          <p:spPr>
            <a:xfrm>
              <a:off x="1113795" y="3885592"/>
              <a:ext cx="914400" cy="355600"/>
            </a:xfrm>
            <a:prstGeom prst="roundRect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>
                <a:defRPr/>
              </a:pPr>
              <a:r>
                <a:rPr lang="en-US" sz="15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Team B</a:t>
              </a:r>
            </a:p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857509EA-CA11-421B-B439-93C726B04EDB}"/>
                </a:ext>
              </a:extLst>
            </p:cNvPr>
            <p:cNvCxnSpPr/>
            <p:nvPr/>
          </p:nvCxnSpPr>
          <p:spPr>
            <a:xfrm>
              <a:off x="1570995" y="3733192"/>
              <a:ext cx="10668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427378E-A3C4-4DF1-A8A9-79D975DE2B44}"/>
                </a:ext>
              </a:extLst>
            </p:cNvPr>
            <p:cNvCxnSpPr/>
            <p:nvPr/>
          </p:nvCxnSpPr>
          <p:spPr>
            <a:xfrm rot="5400000">
              <a:off x="1495589" y="3808598"/>
              <a:ext cx="1524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Rounded Rectangle 21">
              <a:extLst>
                <a:ext uri="{FF2B5EF4-FFF2-40B4-BE49-F238E27FC236}">
                  <a16:creationId xmlns:a16="http://schemas.microsoft.com/office/drawing/2014/main" id="{BB6A5E9C-9C84-4594-9E74-A53C847B517B}"/>
                </a:ext>
              </a:extLst>
            </p:cNvPr>
            <p:cNvSpPr/>
            <p:nvPr/>
          </p:nvSpPr>
          <p:spPr>
            <a:xfrm>
              <a:off x="46995" y="3898292"/>
              <a:ext cx="914400" cy="355600"/>
            </a:xfrm>
            <a:prstGeom prst="roundRect">
              <a:avLst/>
            </a:prstGeom>
            <a:solidFill>
              <a:srgbClr val="00206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5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Team A</a:t>
              </a:r>
            </a:p>
          </p:txBody>
        </p: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61669654-D7C3-4140-AE50-3538569E7221}"/>
                </a:ext>
              </a:extLst>
            </p:cNvPr>
            <p:cNvCxnSpPr/>
            <p:nvPr/>
          </p:nvCxnSpPr>
          <p:spPr>
            <a:xfrm>
              <a:off x="504195" y="3733192"/>
              <a:ext cx="10668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A1DBF769-67F2-480D-BB9C-34152D6BC635}"/>
                </a:ext>
              </a:extLst>
            </p:cNvPr>
            <p:cNvCxnSpPr/>
            <p:nvPr/>
          </p:nvCxnSpPr>
          <p:spPr>
            <a:xfrm rot="5400000">
              <a:off x="428789" y="3808598"/>
              <a:ext cx="1524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Rounded Rectangle 16">
              <a:extLst>
                <a:ext uri="{FF2B5EF4-FFF2-40B4-BE49-F238E27FC236}">
                  <a16:creationId xmlns:a16="http://schemas.microsoft.com/office/drawing/2014/main" id="{18BA522A-6A1D-43E6-978A-F839BAF6DDD6}"/>
                </a:ext>
              </a:extLst>
            </p:cNvPr>
            <p:cNvSpPr/>
            <p:nvPr/>
          </p:nvSpPr>
          <p:spPr>
            <a:xfrm>
              <a:off x="5344554" y="3910992"/>
              <a:ext cx="914400" cy="355600"/>
            </a:xfrm>
            <a:prstGeom prst="roundRect">
              <a:avLst/>
            </a:prstGeom>
            <a:solidFill>
              <a:srgbClr val="7030A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>
                <a:defRPr/>
              </a:pPr>
              <a:r>
                <a:rPr lang="en-US" sz="15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Team F</a:t>
              </a:r>
            </a:p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78A2B0B7-8F21-438D-8A53-DAC33BE7E0A7}"/>
                </a:ext>
              </a:extLst>
            </p:cNvPr>
            <p:cNvCxnSpPr>
              <a:cxnSpLocks/>
            </p:cNvCxnSpPr>
            <p:nvPr/>
          </p:nvCxnSpPr>
          <p:spPr>
            <a:xfrm>
              <a:off x="3056825" y="3488033"/>
              <a:ext cx="0" cy="262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Rounded Rectangle 7">
            <a:extLst>
              <a:ext uri="{FF2B5EF4-FFF2-40B4-BE49-F238E27FC236}">
                <a16:creationId xmlns:a16="http://schemas.microsoft.com/office/drawing/2014/main" id="{29E0D5F8-DD7E-4EC8-9BFB-64EE926DFCC2}"/>
              </a:ext>
            </a:extLst>
          </p:cNvPr>
          <p:cNvSpPr/>
          <p:nvPr/>
        </p:nvSpPr>
        <p:spPr>
          <a:xfrm>
            <a:off x="3181132" y="4170523"/>
            <a:ext cx="914400" cy="355600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5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r>
              <a: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Bronze</a:t>
            </a:r>
          </a:p>
          <a:p>
            <a:pPr algn="ctr">
              <a:defRPr/>
            </a:pPr>
            <a:endParaRPr lang="en-US" sz="15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7267E963-C680-4F7C-8551-F2F10D6D8B87}"/>
              </a:ext>
            </a:extLst>
          </p:cNvPr>
          <p:cNvCxnSpPr>
            <a:cxnSpLocks/>
            <a:endCxn id="52" idx="0"/>
          </p:cNvCxnSpPr>
          <p:nvPr/>
        </p:nvCxnSpPr>
        <p:spPr>
          <a:xfrm flipH="1">
            <a:off x="3638332" y="3790627"/>
            <a:ext cx="6624" cy="3798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4" name="Group 53">
            <a:extLst>
              <a:ext uri="{FF2B5EF4-FFF2-40B4-BE49-F238E27FC236}">
                <a16:creationId xmlns:a16="http://schemas.microsoft.com/office/drawing/2014/main" id="{14B20795-503E-49F5-8E7B-154AC227A4D5}"/>
              </a:ext>
            </a:extLst>
          </p:cNvPr>
          <p:cNvGrpSpPr/>
          <p:nvPr/>
        </p:nvGrpSpPr>
        <p:grpSpPr>
          <a:xfrm>
            <a:off x="649966" y="4515082"/>
            <a:ext cx="6211959" cy="778559"/>
            <a:chOff x="46995" y="3488033"/>
            <a:chExt cx="6211959" cy="778559"/>
          </a:xfrm>
        </p:grpSpPr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7849BEB3-BEEF-434F-8C85-B4C700271C89}"/>
                </a:ext>
              </a:extLst>
            </p:cNvPr>
            <p:cNvCxnSpPr/>
            <p:nvPr/>
          </p:nvCxnSpPr>
          <p:spPr>
            <a:xfrm rot="5400000">
              <a:off x="3592748" y="3808598"/>
              <a:ext cx="1524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Rounded Rectangle 6">
              <a:extLst>
                <a:ext uri="{FF2B5EF4-FFF2-40B4-BE49-F238E27FC236}">
                  <a16:creationId xmlns:a16="http://schemas.microsoft.com/office/drawing/2014/main" id="{379E7202-ED56-44A2-8BCC-36A7BC898711}"/>
                </a:ext>
              </a:extLst>
            </p:cNvPr>
            <p:cNvSpPr/>
            <p:nvPr/>
          </p:nvSpPr>
          <p:spPr>
            <a:xfrm>
              <a:off x="3210954" y="3885592"/>
              <a:ext cx="914400" cy="355600"/>
            </a:xfrm>
            <a:prstGeom prst="roundRect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>
                <a:defRPr/>
              </a:pPr>
              <a:r>
                <a:rPr lang="en-US" sz="15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Team D</a:t>
              </a:r>
            </a:p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7" name="Rounded Rectangle 7">
              <a:extLst>
                <a:ext uri="{FF2B5EF4-FFF2-40B4-BE49-F238E27FC236}">
                  <a16:creationId xmlns:a16="http://schemas.microsoft.com/office/drawing/2014/main" id="{7EAD71E3-D218-46CC-825C-06C4E18C3334}"/>
                </a:ext>
              </a:extLst>
            </p:cNvPr>
            <p:cNvSpPr/>
            <p:nvPr/>
          </p:nvSpPr>
          <p:spPr>
            <a:xfrm>
              <a:off x="2180595" y="3885592"/>
              <a:ext cx="914400" cy="355600"/>
            </a:xfrm>
            <a:prstGeom prst="round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>
                <a:defRPr/>
              </a:pPr>
              <a:r>
                <a:rPr lang="en-US" sz="15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Team C</a:t>
              </a:r>
            </a:p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0B6E2795-04E1-45B2-83D3-89807827509A}"/>
                </a:ext>
              </a:extLst>
            </p:cNvPr>
            <p:cNvCxnSpPr>
              <a:cxnSpLocks/>
            </p:cNvCxnSpPr>
            <p:nvPr/>
          </p:nvCxnSpPr>
          <p:spPr>
            <a:xfrm>
              <a:off x="2637795" y="3733192"/>
              <a:ext cx="106521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36794A73-B605-4BAA-A5FE-E2E465C77BFC}"/>
                </a:ext>
              </a:extLst>
            </p:cNvPr>
            <p:cNvCxnSpPr/>
            <p:nvPr/>
          </p:nvCxnSpPr>
          <p:spPr>
            <a:xfrm rot="5400000">
              <a:off x="2562389" y="3808598"/>
              <a:ext cx="1524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60D74583-F69C-4E93-9F86-003E7BCB9EA8}"/>
                </a:ext>
              </a:extLst>
            </p:cNvPr>
            <p:cNvCxnSpPr/>
            <p:nvPr/>
          </p:nvCxnSpPr>
          <p:spPr>
            <a:xfrm rot="5400000">
              <a:off x="4659548" y="3808598"/>
              <a:ext cx="1524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Rounded Rectangle 13">
              <a:extLst>
                <a:ext uri="{FF2B5EF4-FFF2-40B4-BE49-F238E27FC236}">
                  <a16:creationId xmlns:a16="http://schemas.microsoft.com/office/drawing/2014/main" id="{6716BDFE-C61C-4E37-8060-F269F777D49A}"/>
                </a:ext>
              </a:extLst>
            </p:cNvPr>
            <p:cNvSpPr/>
            <p:nvPr/>
          </p:nvSpPr>
          <p:spPr>
            <a:xfrm>
              <a:off x="4277754" y="3885592"/>
              <a:ext cx="914400" cy="355600"/>
            </a:xfrm>
            <a:prstGeom prst="roundRect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>
                <a:defRPr/>
              </a:pPr>
              <a:r>
                <a:rPr lang="en-US" sz="15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Team E</a:t>
              </a:r>
            </a:p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2290D34E-ABF3-4BC1-8DF8-718DB0BB747F}"/>
                </a:ext>
              </a:extLst>
            </p:cNvPr>
            <p:cNvCxnSpPr/>
            <p:nvPr/>
          </p:nvCxnSpPr>
          <p:spPr>
            <a:xfrm>
              <a:off x="3668154" y="3733192"/>
              <a:ext cx="12954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27610D1A-D772-4EBC-BE9E-F5D4FBBD5BED}"/>
                </a:ext>
              </a:extLst>
            </p:cNvPr>
            <p:cNvCxnSpPr/>
            <p:nvPr/>
          </p:nvCxnSpPr>
          <p:spPr>
            <a:xfrm rot="5400000">
              <a:off x="5726348" y="3808598"/>
              <a:ext cx="1524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1D5B4694-F863-4AE8-813A-577F5ABD4F90}"/>
                </a:ext>
              </a:extLst>
            </p:cNvPr>
            <p:cNvCxnSpPr/>
            <p:nvPr/>
          </p:nvCxnSpPr>
          <p:spPr>
            <a:xfrm>
              <a:off x="4506354" y="3733192"/>
              <a:ext cx="12954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Rounded Rectangle 18">
              <a:extLst>
                <a:ext uri="{FF2B5EF4-FFF2-40B4-BE49-F238E27FC236}">
                  <a16:creationId xmlns:a16="http://schemas.microsoft.com/office/drawing/2014/main" id="{F901B9FE-A570-40ED-B051-ECA1AE08D8B5}"/>
                </a:ext>
              </a:extLst>
            </p:cNvPr>
            <p:cNvSpPr/>
            <p:nvPr/>
          </p:nvSpPr>
          <p:spPr>
            <a:xfrm>
              <a:off x="1113795" y="3885592"/>
              <a:ext cx="914400" cy="355600"/>
            </a:xfrm>
            <a:prstGeom prst="roundRect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>
                <a:defRPr/>
              </a:pPr>
              <a:r>
                <a:rPr lang="en-US" sz="15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Team B</a:t>
              </a:r>
            </a:p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8DB6D78E-8E36-4AF3-A489-E4C18E8F6A1C}"/>
                </a:ext>
              </a:extLst>
            </p:cNvPr>
            <p:cNvCxnSpPr/>
            <p:nvPr/>
          </p:nvCxnSpPr>
          <p:spPr>
            <a:xfrm>
              <a:off x="1570995" y="3733192"/>
              <a:ext cx="10668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3C43DC05-11D6-4EDB-B9FC-92E5EE85AD19}"/>
                </a:ext>
              </a:extLst>
            </p:cNvPr>
            <p:cNvCxnSpPr/>
            <p:nvPr/>
          </p:nvCxnSpPr>
          <p:spPr>
            <a:xfrm rot="5400000">
              <a:off x="1495589" y="3808598"/>
              <a:ext cx="1524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Rounded Rectangle 21">
              <a:extLst>
                <a:ext uri="{FF2B5EF4-FFF2-40B4-BE49-F238E27FC236}">
                  <a16:creationId xmlns:a16="http://schemas.microsoft.com/office/drawing/2014/main" id="{7E7B6290-586C-4FFC-A135-C5CEFD04AA94}"/>
                </a:ext>
              </a:extLst>
            </p:cNvPr>
            <p:cNvSpPr/>
            <p:nvPr/>
          </p:nvSpPr>
          <p:spPr>
            <a:xfrm>
              <a:off x="46995" y="3898292"/>
              <a:ext cx="914400" cy="355600"/>
            </a:xfrm>
            <a:prstGeom prst="roundRect">
              <a:avLst/>
            </a:prstGeom>
            <a:solidFill>
              <a:srgbClr val="00206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5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Team A</a:t>
              </a:r>
            </a:p>
          </p:txBody>
        </p: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E0936DDC-934B-4675-8489-59AAE1719F12}"/>
                </a:ext>
              </a:extLst>
            </p:cNvPr>
            <p:cNvCxnSpPr/>
            <p:nvPr/>
          </p:nvCxnSpPr>
          <p:spPr>
            <a:xfrm>
              <a:off x="504195" y="3733192"/>
              <a:ext cx="10668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1C6D6187-A17F-4F30-BCF8-3D02F02CC308}"/>
                </a:ext>
              </a:extLst>
            </p:cNvPr>
            <p:cNvCxnSpPr/>
            <p:nvPr/>
          </p:nvCxnSpPr>
          <p:spPr>
            <a:xfrm rot="5400000">
              <a:off x="428789" y="3808598"/>
              <a:ext cx="1524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Rounded Rectangle 16">
              <a:extLst>
                <a:ext uri="{FF2B5EF4-FFF2-40B4-BE49-F238E27FC236}">
                  <a16:creationId xmlns:a16="http://schemas.microsoft.com/office/drawing/2014/main" id="{2A0F2B18-11F5-4DE7-9E6B-51D7B6FD0507}"/>
                </a:ext>
              </a:extLst>
            </p:cNvPr>
            <p:cNvSpPr/>
            <p:nvPr/>
          </p:nvSpPr>
          <p:spPr>
            <a:xfrm>
              <a:off x="5344554" y="3910992"/>
              <a:ext cx="914400" cy="355600"/>
            </a:xfrm>
            <a:prstGeom prst="roundRect">
              <a:avLst/>
            </a:prstGeom>
            <a:solidFill>
              <a:srgbClr val="7030A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>
                <a:defRPr/>
              </a:pPr>
              <a:r>
                <a:rPr lang="en-US" sz="15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Team F</a:t>
              </a:r>
            </a:p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BCFAD336-34EE-49C6-BD56-E7AB76268F47}"/>
                </a:ext>
              </a:extLst>
            </p:cNvPr>
            <p:cNvCxnSpPr>
              <a:cxnSpLocks/>
            </p:cNvCxnSpPr>
            <p:nvPr/>
          </p:nvCxnSpPr>
          <p:spPr>
            <a:xfrm>
              <a:off x="3056825" y="3488033"/>
              <a:ext cx="0" cy="262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4C9DA4ED-2B53-4005-97AA-882FEDCA754E}"/>
              </a:ext>
            </a:extLst>
          </p:cNvPr>
          <p:cNvCxnSpPr>
            <a:cxnSpLocks/>
          </p:cNvCxnSpPr>
          <p:nvPr/>
        </p:nvCxnSpPr>
        <p:spPr>
          <a:xfrm flipH="1">
            <a:off x="3039280" y="2273874"/>
            <a:ext cx="6624" cy="3798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F2E19CE0-BBFD-4EE9-B8EE-DBA4E7CBAEBB}"/>
              </a:ext>
            </a:extLst>
          </p:cNvPr>
          <p:cNvSpPr txBox="1"/>
          <p:nvPr/>
        </p:nvSpPr>
        <p:spPr>
          <a:xfrm>
            <a:off x="8741901" y="1779872"/>
            <a:ext cx="2908666" cy="400110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IN" sz="2000" b="1" dirty="0">
                <a:solidFill>
                  <a:srgbClr val="FFFF00"/>
                </a:solidFill>
              </a:rPr>
              <a:t>Team Size = 7 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13CAFBEB-0A44-4774-B2E7-8AAD6B4481C1}"/>
              </a:ext>
            </a:extLst>
          </p:cNvPr>
          <p:cNvSpPr txBox="1"/>
          <p:nvPr/>
        </p:nvSpPr>
        <p:spPr>
          <a:xfrm>
            <a:off x="8741901" y="2744565"/>
            <a:ext cx="2908666" cy="400110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IN" sz="2000" b="1" dirty="0">
                <a:solidFill>
                  <a:srgbClr val="FFFF00"/>
                </a:solidFill>
              </a:rPr>
              <a:t>Team Size = 43 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13530FA3-E339-4AE0-8B5A-423B222F25C6}"/>
              </a:ext>
            </a:extLst>
          </p:cNvPr>
          <p:cNvSpPr txBox="1"/>
          <p:nvPr/>
        </p:nvSpPr>
        <p:spPr>
          <a:xfrm>
            <a:off x="8748529" y="3641801"/>
            <a:ext cx="2908666" cy="400110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IN" sz="2000" b="1" dirty="0">
                <a:solidFill>
                  <a:srgbClr val="FFFF00"/>
                </a:solidFill>
              </a:rPr>
              <a:t>Team Size = 259 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1C57AD2E-4B8F-42F7-83C7-A96FC5B8CA21}"/>
              </a:ext>
            </a:extLst>
          </p:cNvPr>
          <p:cNvSpPr txBox="1"/>
          <p:nvPr/>
        </p:nvSpPr>
        <p:spPr>
          <a:xfrm>
            <a:off x="8748529" y="4648972"/>
            <a:ext cx="2908666" cy="400110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IN" sz="2000" b="1" dirty="0">
                <a:solidFill>
                  <a:srgbClr val="FFFF00"/>
                </a:solidFill>
              </a:rPr>
              <a:t>Team Size = 1500+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6CF3A399-D1A0-4834-A2AA-F67D371C46BD}"/>
              </a:ext>
            </a:extLst>
          </p:cNvPr>
          <p:cNvSpPr txBox="1"/>
          <p:nvPr/>
        </p:nvSpPr>
        <p:spPr>
          <a:xfrm>
            <a:off x="9456880" y="5827256"/>
            <a:ext cx="27483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so on……………………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F54A73A2-CCF0-4542-9ABE-64A30804DEB6}"/>
              </a:ext>
            </a:extLst>
          </p:cNvPr>
          <p:cNvSpPr txBox="1"/>
          <p:nvPr/>
        </p:nvSpPr>
        <p:spPr>
          <a:xfrm>
            <a:off x="3018065" y="5408953"/>
            <a:ext cx="8712014" cy="461665"/>
          </a:xfrm>
          <a:prstGeom prst="rect">
            <a:avLst/>
          </a:prstGeom>
          <a:solidFill>
            <a:srgbClr val="0033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IN" sz="2400" b="1" dirty="0">
                <a:solidFill>
                  <a:schemeClr val="bg1"/>
                </a:solidFill>
              </a:rPr>
              <a:t>Total Team =1500 x 4000/- = 6000000/- = Rs. 500000/- Per month 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4905A8CE-836C-4404-B339-FA0C82473164}"/>
              </a:ext>
            </a:extLst>
          </p:cNvPr>
          <p:cNvSpPr txBox="1"/>
          <p:nvPr/>
        </p:nvSpPr>
        <p:spPr>
          <a:xfrm>
            <a:off x="5771930" y="4152661"/>
            <a:ext cx="60357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Total Team = 259 x 4000/- = 1036000/- = Rs. 80000/- +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6DE7B87A-697F-4E83-A27A-E060ACC6A60C}"/>
              </a:ext>
            </a:extLst>
          </p:cNvPr>
          <p:cNvSpPr txBox="1"/>
          <p:nvPr/>
        </p:nvSpPr>
        <p:spPr>
          <a:xfrm>
            <a:off x="95702" y="6078932"/>
            <a:ext cx="9265245" cy="58477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en-IN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Please be Prepared your Mind Set 2 to 3 Years at least</a:t>
            </a:r>
          </a:p>
        </p:txBody>
      </p:sp>
    </p:spTree>
    <p:extLst>
      <p:ext uri="{BB962C8B-B14F-4D97-AF65-F5344CB8AC3E}">
        <p14:creationId xmlns:p14="http://schemas.microsoft.com/office/powerpoint/2010/main" val="249441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52" grpId="0" animBg="1"/>
      <p:bldP spid="74" grpId="0" animBg="1"/>
      <p:bldP spid="75" grpId="0" animBg="1"/>
      <p:bldP spid="76" grpId="0" animBg="1"/>
      <p:bldP spid="77" grpId="0" animBg="1"/>
      <p:bldP spid="78" grpId="0"/>
      <p:bldP spid="80" grpId="0" animBg="1"/>
      <p:bldP spid="81" grpId="0"/>
      <p:bldP spid="8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rogram your mind - With Shamanth N Murthy at JP Nagar, Bangalore - Events  High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39074" y="1079617"/>
            <a:ext cx="3595084" cy="3128681"/>
          </a:xfrm>
          <a:prstGeom prst="rect">
            <a:avLst/>
          </a:prstGeom>
          <a:noFill/>
        </p:spPr>
      </p:pic>
      <p:pic>
        <p:nvPicPr>
          <p:cNvPr id="1028" name="Picture 4" descr="Subconscious Programming Session | The Best Version Of Yourself | HEALTH  AFFIRMATIONS! - YouTub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39074" y="4008575"/>
            <a:ext cx="3345519" cy="2792699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857842" y="1465232"/>
            <a:ext cx="542928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n-IN" sz="2800" dirty="0"/>
              <a:t> Why we are in Vestige Business? Define your Purpose if it can heart your EGO, it becomes your GOAL.</a:t>
            </a:r>
          </a:p>
          <a:p>
            <a:endParaRPr lang="en-IN" sz="2800" dirty="0"/>
          </a:p>
          <a:p>
            <a:r>
              <a:rPr lang="en-IN" sz="2800" dirty="0"/>
              <a:t>Purpose/Dream should be “SMART” </a:t>
            </a:r>
          </a:p>
          <a:p>
            <a:endParaRPr lang="en-IN" sz="2800" dirty="0"/>
          </a:p>
          <a:p>
            <a:r>
              <a:rPr lang="en-IN" sz="2800" dirty="0"/>
              <a:t>S – Specific</a:t>
            </a:r>
          </a:p>
          <a:p>
            <a:r>
              <a:rPr lang="en-IN" sz="2800" dirty="0"/>
              <a:t>M – Measurable </a:t>
            </a:r>
          </a:p>
          <a:p>
            <a:r>
              <a:rPr lang="en-IN" sz="2800" dirty="0"/>
              <a:t>A – Achievable </a:t>
            </a:r>
          </a:p>
          <a:p>
            <a:r>
              <a:rPr lang="en-IN" sz="2800" dirty="0"/>
              <a:t>R – Realistic (out of reach not sight)</a:t>
            </a:r>
          </a:p>
          <a:p>
            <a:r>
              <a:rPr lang="en-IN" sz="2800" dirty="0"/>
              <a:t>T – Time bound (most important) </a:t>
            </a:r>
            <a:endParaRPr lang="en-US" sz="2800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4EE5AC6-6B8F-45B0-AB5D-51943D5BFD55}"/>
              </a:ext>
            </a:extLst>
          </p:cNvPr>
          <p:cNvGrpSpPr/>
          <p:nvPr/>
        </p:nvGrpSpPr>
        <p:grpSpPr>
          <a:xfrm>
            <a:off x="1595437" y="79512"/>
            <a:ext cx="8820769" cy="1007167"/>
            <a:chOff x="1616766" y="1590257"/>
            <a:chExt cx="3843130" cy="2091659"/>
          </a:xfrm>
          <a:solidFill>
            <a:srgbClr val="002060"/>
          </a:solidFill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6BB05B1A-E811-4932-B903-C1AC1681D9B6}"/>
                </a:ext>
              </a:extLst>
            </p:cNvPr>
            <p:cNvSpPr/>
            <p:nvPr/>
          </p:nvSpPr>
          <p:spPr>
            <a:xfrm>
              <a:off x="1616766" y="1590257"/>
              <a:ext cx="3843130" cy="2091659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4200">
                <a:solidFill>
                  <a:schemeClr val="bg1"/>
                </a:solidFill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D44FE45-65D5-4627-8B5A-288A2B00C670}"/>
                </a:ext>
              </a:extLst>
            </p:cNvPr>
            <p:cNvSpPr txBox="1"/>
            <p:nvPr/>
          </p:nvSpPr>
          <p:spPr>
            <a:xfrm>
              <a:off x="1644927" y="1748889"/>
              <a:ext cx="3750916" cy="153403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4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Programming of Our Mind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5343CAE9-645D-4716-84E0-0B3E696A3FB3}"/>
              </a:ext>
            </a:extLst>
          </p:cNvPr>
          <p:cNvGrpSpPr/>
          <p:nvPr/>
        </p:nvGrpSpPr>
        <p:grpSpPr>
          <a:xfrm>
            <a:off x="10764499" y="89637"/>
            <a:ext cx="1109450" cy="804924"/>
            <a:chOff x="10764498" y="89636"/>
            <a:chExt cx="1202217" cy="1007167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231BA533-984E-49BB-B0D6-AAEE9CB53FBA}"/>
                </a:ext>
              </a:extLst>
            </p:cNvPr>
            <p:cNvSpPr/>
            <p:nvPr/>
          </p:nvSpPr>
          <p:spPr>
            <a:xfrm>
              <a:off x="10764498" y="89636"/>
              <a:ext cx="1202217" cy="1007167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F8CE297E-34DC-43C7-B356-93FB92F2EB3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778116" y="143629"/>
              <a:ext cx="1188599" cy="895674"/>
            </a:xfrm>
            <a:prstGeom prst="rect">
              <a:avLst/>
            </a:prstGeom>
          </p:spPr>
        </p:pic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DC7613ED-3317-4CF6-9461-1A5EC0EF06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5286" y="110971"/>
            <a:ext cx="1196006" cy="80301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MART Goal Setting for Your Business - StartupNation">
            <a:extLst>
              <a:ext uri="{FF2B5EF4-FFF2-40B4-BE49-F238E27FC236}">
                <a16:creationId xmlns:a16="http://schemas.microsoft.com/office/drawing/2014/main" id="{B8C26A42-371A-4AC9-A505-F3D2E49A96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739" y="2539738"/>
            <a:ext cx="5776346" cy="3306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5C3EBBB-2828-45B5-AE28-3A2030BDD259}"/>
              </a:ext>
            </a:extLst>
          </p:cNvPr>
          <p:cNvSpPr txBox="1"/>
          <p:nvPr/>
        </p:nvSpPr>
        <p:spPr>
          <a:xfrm>
            <a:off x="225286" y="1218476"/>
            <a:ext cx="1127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200" dirty="0">
                <a:latin typeface="Arial Black" panose="020B0A04020102020204" pitchFamily="34" charset="0"/>
              </a:rPr>
              <a:t>Set it When your Month Start 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26E5452-10EA-47BD-9C75-CEB92DFA63A7}"/>
              </a:ext>
            </a:extLst>
          </p:cNvPr>
          <p:cNvGrpSpPr/>
          <p:nvPr/>
        </p:nvGrpSpPr>
        <p:grpSpPr>
          <a:xfrm>
            <a:off x="1378591" y="185528"/>
            <a:ext cx="9239247" cy="709343"/>
            <a:chOff x="1616766" y="1590257"/>
            <a:chExt cx="3843130" cy="2091659"/>
          </a:xfrm>
          <a:solidFill>
            <a:srgbClr val="002060"/>
          </a:solidFill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92D822DA-A705-497E-B21E-AD3A51629CDD}"/>
                </a:ext>
              </a:extLst>
            </p:cNvPr>
            <p:cNvSpPr/>
            <p:nvPr/>
          </p:nvSpPr>
          <p:spPr>
            <a:xfrm>
              <a:off x="1616766" y="1590257"/>
              <a:ext cx="3843130" cy="2091659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499DAA9-1F85-4DAC-9983-A9617A6C51B8}"/>
                </a:ext>
              </a:extLst>
            </p:cNvPr>
            <p:cNvSpPr txBox="1"/>
            <p:nvPr/>
          </p:nvSpPr>
          <p:spPr>
            <a:xfrm>
              <a:off x="1644927" y="1748890"/>
              <a:ext cx="3769686" cy="154283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GOAL SETTING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807CF39-996A-4D85-B491-BF97AC02DBDF}"/>
              </a:ext>
            </a:extLst>
          </p:cNvPr>
          <p:cNvGrpSpPr/>
          <p:nvPr/>
        </p:nvGrpSpPr>
        <p:grpSpPr>
          <a:xfrm>
            <a:off x="10804254" y="142645"/>
            <a:ext cx="1016695" cy="709344"/>
            <a:chOff x="10764498" y="89636"/>
            <a:chExt cx="1202217" cy="1007167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DD20D9C-FA6B-48C7-848B-C06A8B37BDD3}"/>
                </a:ext>
              </a:extLst>
            </p:cNvPr>
            <p:cNvSpPr/>
            <p:nvPr/>
          </p:nvSpPr>
          <p:spPr>
            <a:xfrm>
              <a:off x="10764498" y="89636"/>
              <a:ext cx="1202217" cy="1007167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7ED8004E-5788-4232-898F-C16BA5C660A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78116" y="143629"/>
              <a:ext cx="1188599" cy="895674"/>
            </a:xfrm>
            <a:prstGeom prst="rect">
              <a:avLst/>
            </a:prstGeom>
          </p:spPr>
        </p:pic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538649D7-DD42-4D9E-A002-1469346B92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286" y="110971"/>
            <a:ext cx="1196006" cy="803017"/>
          </a:xfrm>
          <a:prstGeom prst="rect">
            <a:avLst/>
          </a:prstGeom>
        </p:spPr>
      </p:pic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4CEA2668-606B-4A2B-BAA4-66AB22E17944}"/>
              </a:ext>
            </a:extLst>
          </p:cNvPr>
          <p:cNvSpPr/>
          <p:nvPr/>
        </p:nvSpPr>
        <p:spPr>
          <a:xfrm>
            <a:off x="6692358" y="2725268"/>
            <a:ext cx="5088835" cy="2928731"/>
          </a:xfrm>
          <a:prstGeom prst="roundRect">
            <a:avLst/>
          </a:prstGeom>
          <a:ln w="28575" cmpd="dbl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BBF811F-ACC2-4FEE-8FAC-414563CEA14B}"/>
              </a:ext>
            </a:extLst>
          </p:cNvPr>
          <p:cNvSpPr txBox="1"/>
          <p:nvPr/>
        </p:nvSpPr>
        <p:spPr>
          <a:xfrm>
            <a:off x="6692358" y="2912360"/>
            <a:ext cx="528698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en-IN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Right</a:t>
            </a:r>
            <a:r>
              <a:rPr lang="en-IN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6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GOALS</a:t>
            </a:r>
            <a:r>
              <a:rPr lang="en-IN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Settings will Leads You In Your</a:t>
            </a:r>
            <a:r>
              <a:rPr lang="en-IN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6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LIFE</a:t>
            </a:r>
            <a:r>
              <a:rPr lang="en-IN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71534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7" grpId="0" animBg="1"/>
      <p:bldP spid="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27ED78B-5CA7-4E4D-9ADA-56EC66AACB61}"/>
              </a:ext>
            </a:extLst>
          </p:cNvPr>
          <p:cNvSpPr txBox="1"/>
          <p:nvPr/>
        </p:nvSpPr>
        <p:spPr>
          <a:xfrm>
            <a:off x="410819" y="1775790"/>
            <a:ext cx="3644347" cy="954107"/>
          </a:xfrm>
          <a:prstGeom prst="rect">
            <a:avLst/>
          </a:prstGeom>
          <a:solidFill>
            <a:srgbClr val="002060"/>
          </a:solidFill>
          <a:ln w="28575" cmpd="dbl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N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Rs. 20000/- or 40000/- or 100000/- Income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E6FF933-E3B3-48F6-8142-8128AC87A1CD}"/>
              </a:ext>
            </a:extLst>
          </p:cNvPr>
          <p:cNvSpPr txBox="1"/>
          <p:nvPr/>
        </p:nvSpPr>
        <p:spPr>
          <a:xfrm>
            <a:off x="371063" y="3492000"/>
            <a:ext cx="3644347" cy="954107"/>
          </a:xfrm>
          <a:prstGeom prst="rect">
            <a:avLst/>
          </a:prstGeom>
          <a:solidFill>
            <a:srgbClr val="002060"/>
          </a:solidFill>
          <a:ln w="28575" cmpd="dbl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N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Write it every where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C4B388-5408-40CA-BA0D-E2C76B7B1A28}"/>
              </a:ext>
            </a:extLst>
          </p:cNvPr>
          <p:cNvSpPr txBox="1"/>
          <p:nvPr/>
        </p:nvSpPr>
        <p:spPr>
          <a:xfrm>
            <a:off x="371065" y="5227985"/>
            <a:ext cx="3644347" cy="954107"/>
          </a:xfrm>
          <a:prstGeom prst="rect">
            <a:avLst/>
          </a:prstGeom>
          <a:solidFill>
            <a:srgbClr val="002060"/>
          </a:solidFill>
          <a:ln w="28575" cmpd="dbl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N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Set a Deadline </a:t>
            </a:r>
          </a:p>
          <a:p>
            <a:pPr algn="ctr"/>
            <a:r>
              <a:rPr lang="en-IN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 we do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1549824-B630-4395-8F0E-F5AB5E23F9FC}"/>
              </a:ext>
            </a:extLst>
          </p:cNvPr>
          <p:cNvSpPr txBox="1"/>
          <p:nvPr/>
        </p:nvSpPr>
        <p:spPr>
          <a:xfrm>
            <a:off x="4538871" y="1729405"/>
            <a:ext cx="3644347" cy="954107"/>
          </a:xfrm>
          <a:prstGeom prst="rect">
            <a:avLst/>
          </a:prstGeom>
          <a:solidFill>
            <a:srgbClr val="002060"/>
          </a:solidFill>
          <a:ln w="28575" cmpd="dbl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N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List all the activities you needed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C061987-839C-4256-BA99-8BA877F20E81}"/>
              </a:ext>
            </a:extLst>
          </p:cNvPr>
          <p:cNvSpPr txBox="1"/>
          <p:nvPr/>
        </p:nvSpPr>
        <p:spPr>
          <a:xfrm>
            <a:off x="4512365" y="3286586"/>
            <a:ext cx="3644347" cy="954107"/>
          </a:xfrm>
          <a:prstGeom prst="rect">
            <a:avLst/>
          </a:prstGeom>
          <a:solidFill>
            <a:srgbClr val="002060"/>
          </a:solidFill>
          <a:ln w="28575" cmpd="dbl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N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Organise your goal in priority and sequences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5D6EF59-3618-40A1-9CF8-66FCD8E18B7D}"/>
              </a:ext>
            </a:extLst>
          </p:cNvPr>
          <p:cNvSpPr txBox="1"/>
          <p:nvPr/>
        </p:nvSpPr>
        <p:spPr>
          <a:xfrm>
            <a:off x="4538870" y="5234606"/>
            <a:ext cx="3644347" cy="954107"/>
          </a:xfrm>
          <a:prstGeom prst="rect">
            <a:avLst/>
          </a:prstGeom>
          <a:solidFill>
            <a:srgbClr val="002060"/>
          </a:solidFill>
          <a:ln w="28575" cmpd="dbl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N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Take a action immediately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921B0A2-00DE-4335-9176-7FC0EE04C4D1}"/>
              </a:ext>
            </a:extLst>
          </p:cNvPr>
          <p:cNvSpPr txBox="1"/>
          <p:nvPr/>
        </p:nvSpPr>
        <p:spPr>
          <a:xfrm>
            <a:off x="8488013" y="3299733"/>
            <a:ext cx="3644347" cy="1384995"/>
          </a:xfrm>
          <a:prstGeom prst="rect">
            <a:avLst/>
          </a:prstGeom>
          <a:solidFill>
            <a:srgbClr val="002060"/>
          </a:solidFill>
          <a:ln w="28575" cmpd="dbl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N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 every day to do towards achieving your goals</a:t>
            </a:r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16ACEB38-2464-45A1-B118-373F1BE8C957}"/>
              </a:ext>
            </a:extLst>
          </p:cNvPr>
          <p:cNvSpPr/>
          <p:nvPr/>
        </p:nvSpPr>
        <p:spPr>
          <a:xfrm>
            <a:off x="1775791" y="2729897"/>
            <a:ext cx="781878" cy="762103"/>
          </a:xfrm>
          <a:prstGeom prst="downArrow">
            <a:avLst/>
          </a:prstGeom>
          <a:solidFill>
            <a:srgbClr val="C0000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Arrow: Down 11">
            <a:extLst>
              <a:ext uri="{FF2B5EF4-FFF2-40B4-BE49-F238E27FC236}">
                <a16:creationId xmlns:a16="http://schemas.microsoft.com/office/drawing/2014/main" id="{CEC8301A-F9D2-4342-851A-1A1486918111}"/>
              </a:ext>
            </a:extLst>
          </p:cNvPr>
          <p:cNvSpPr/>
          <p:nvPr/>
        </p:nvSpPr>
        <p:spPr>
          <a:xfrm>
            <a:off x="1769167" y="4459302"/>
            <a:ext cx="781878" cy="762103"/>
          </a:xfrm>
          <a:prstGeom prst="downArrow">
            <a:avLst/>
          </a:prstGeom>
          <a:solidFill>
            <a:srgbClr val="C0000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Arrow: Down 12">
            <a:extLst>
              <a:ext uri="{FF2B5EF4-FFF2-40B4-BE49-F238E27FC236}">
                <a16:creationId xmlns:a16="http://schemas.microsoft.com/office/drawing/2014/main" id="{EB5DA596-B576-42F9-BD3A-4066FC85E088}"/>
              </a:ext>
            </a:extLst>
          </p:cNvPr>
          <p:cNvSpPr/>
          <p:nvPr/>
        </p:nvSpPr>
        <p:spPr>
          <a:xfrm>
            <a:off x="5824336" y="2670263"/>
            <a:ext cx="781878" cy="616323"/>
          </a:xfrm>
          <a:prstGeom prst="downArrow">
            <a:avLst/>
          </a:prstGeom>
          <a:solidFill>
            <a:srgbClr val="C0000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Arrow: Down 13">
            <a:extLst>
              <a:ext uri="{FF2B5EF4-FFF2-40B4-BE49-F238E27FC236}">
                <a16:creationId xmlns:a16="http://schemas.microsoft.com/office/drawing/2014/main" id="{960FAD43-7237-4463-B64C-5DF600228148}"/>
              </a:ext>
            </a:extLst>
          </p:cNvPr>
          <p:cNvSpPr/>
          <p:nvPr/>
        </p:nvSpPr>
        <p:spPr>
          <a:xfrm>
            <a:off x="5824336" y="4240693"/>
            <a:ext cx="781878" cy="993913"/>
          </a:xfrm>
          <a:prstGeom prst="downArrow">
            <a:avLst/>
          </a:prstGeom>
          <a:solidFill>
            <a:srgbClr val="C0000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" name="Arrow: Curved Up 14">
            <a:extLst>
              <a:ext uri="{FF2B5EF4-FFF2-40B4-BE49-F238E27FC236}">
                <a16:creationId xmlns:a16="http://schemas.microsoft.com/office/drawing/2014/main" id="{C657B828-72BC-4175-BFC8-C441E078C4F8}"/>
              </a:ext>
            </a:extLst>
          </p:cNvPr>
          <p:cNvSpPr/>
          <p:nvPr/>
        </p:nvSpPr>
        <p:spPr>
          <a:xfrm rot="19606352">
            <a:off x="8259244" y="5430806"/>
            <a:ext cx="2212725" cy="865166"/>
          </a:xfrm>
          <a:prstGeom prst="curvedUpArrow">
            <a:avLst/>
          </a:prstGeom>
          <a:solidFill>
            <a:srgbClr val="C0000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61CBB81-B4C0-4F1B-9105-DC7684F33BE6}"/>
              </a:ext>
            </a:extLst>
          </p:cNvPr>
          <p:cNvGrpSpPr/>
          <p:nvPr/>
        </p:nvGrpSpPr>
        <p:grpSpPr>
          <a:xfrm>
            <a:off x="4015410" y="2206458"/>
            <a:ext cx="510208" cy="3690759"/>
            <a:chOff x="4015410" y="2511258"/>
            <a:chExt cx="510208" cy="3690759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BB5AC6A6-0C04-4246-B706-D93B5CBD73C9}"/>
                </a:ext>
              </a:extLst>
            </p:cNvPr>
            <p:cNvCxnSpPr/>
            <p:nvPr/>
          </p:nvCxnSpPr>
          <p:spPr>
            <a:xfrm>
              <a:off x="4267200" y="2511258"/>
              <a:ext cx="0" cy="3690759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6A8C4A83-63F4-4D2A-85DE-F87D1D28056F}"/>
                </a:ext>
              </a:extLst>
            </p:cNvPr>
            <p:cNvCxnSpPr/>
            <p:nvPr/>
          </p:nvCxnSpPr>
          <p:spPr>
            <a:xfrm>
              <a:off x="4015410" y="6202017"/>
              <a:ext cx="251790" cy="0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F3F2020E-8E28-4A26-BC1D-830B5DB07D9D}"/>
                </a:ext>
              </a:extLst>
            </p:cNvPr>
            <p:cNvCxnSpPr/>
            <p:nvPr/>
          </p:nvCxnSpPr>
          <p:spPr>
            <a:xfrm>
              <a:off x="4273828" y="2511283"/>
              <a:ext cx="251790" cy="0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FA4FDC7-D46D-4114-A517-4A07823576A2}"/>
              </a:ext>
            </a:extLst>
          </p:cNvPr>
          <p:cNvGrpSpPr/>
          <p:nvPr/>
        </p:nvGrpSpPr>
        <p:grpSpPr>
          <a:xfrm>
            <a:off x="1378591" y="185528"/>
            <a:ext cx="9239247" cy="709343"/>
            <a:chOff x="1616766" y="1590257"/>
            <a:chExt cx="3843130" cy="2091659"/>
          </a:xfrm>
          <a:solidFill>
            <a:srgbClr val="002060"/>
          </a:solidFill>
        </p:grpSpPr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AD2AA421-2DFB-423E-A32E-7D99FBDCC41B}"/>
                </a:ext>
              </a:extLst>
            </p:cNvPr>
            <p:cNvSpPr/>
            <p:nvPr/>
          </p:nvSpPr>
          <p:spPr>
            <a:xfrm>
              <a:off x="1616766" y="1590257"/>
              <a:ext cx="3843130" cy="2091659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128EC55-4BE6-4509-B20E-2E3C4075CCB9}"/>
                </a:ext>
              </a:extLst>
            </p:cNvPr>
            <p:cNvSpPr txBox="1"/>
            <p:nvPr/>
          </p:nvSpPr>
          <p:spPr>
            <a:xfrm>
              <a:off x="1644927" y="1748890"/>
              <a:ext cx="3769686" cy="154283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Process of Goal Settings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F20732B-1832-4540-8883-3896458E86C4}"/>
              </a:ext>
            </a:extLst>
          </p:cNvPr>
          <p:cNvGrpSpPr/>
          <p:nvPr/>
        </p:nvGrpSpPr>
        <p:grpSpPr>
          <a:xfrm>
            <a:off x="10764499" y="89637"/>
            <a:ext cx="1006644" cy="824352"/>
            <a:chOff x="10764498" y="89636"/>
            <a:chExt cx="1202217" cy="1007167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9A430B4D-99BA-406F-9DA3-B57132B5AE36}"/>
                </a:ext>
              </a:extLst>
            </p:cNvPr>
            <p:cNvSpPr/>
            <p:nvPr/>
          </p:nvSpPr>
          <p:spPr>
            <a:xfrm>
              <a:off x="10764498" y="89636"/>
              <a:ext cx="1202217" cy="1007167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CA9D755F-6D99-436B-AA03-487BF97D90C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778116" y="143629"/>
              <a:ext cx="1188599" cy="895674"/>
            </a:xfrm>
            <a:prstGeom prst="rect">
              <a:avLst/>
            </a:prstGeom>
          </p:spPr>
        </p:pic>
      </p:grpSp>
      <p:pic>
        <p:nvPicPr>
          <p:cNvPr id="28" name="Picture 27">
            <a:extLst>
              <a:ext uri="{FF2B5EF4-FFF2-40B4-BE49-F238E27FC236}">
                <a16:creationId xmlns:a16="http://schemas.microsoft.com/office/drawing/2014/main" id="{1247D820-0AC3-4FD1-B5AE-2E9D9E5547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286" y="110971"/>
            <a:ext cx="1196006" cy="803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503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Image result for activa images">
            <a:extLst>
              <a:ext uri="{FF2B5EF4-FFF2-40B4-BE49-F238E27FC236}">
                <a16:creationId xmlns:a16="http://schemas.microsoft.com/office/drawing/2014/main" id="{CEEC2D55-D30D-47D7-8DD6-40E04B0D26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9132" y="4687524"/>
            <a:ext cx="2466975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Image result for motorcycle images">
            <a:extLst>
              <a:ext uri="{FF2B5EF4-FFF2-40B4-BE49-F238E27FC236}">
                <a16:creationId xmlns:a16="http://schemas.microsoft.com/office/drawing/2014/main" id="{E459B591-9D01-4E91-B656-12C44AFC17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4263" y="4720666"/>
            <a:ext cx="2333625" cy="1600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Image result for mobile images">
            <a:extLst>
              <a:ext uri="{FF2B5EF4-FFF2-40B4-BE49-F238E27FC236}">
                <a16:creationId xmlns:a16="http://schemas.microsoft.com/office/drawing/2014/main" id="{0BB51EFE-3D51-4F7C-BF99-F3EB798B8E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00"/>
          <a:stretch/>
        </p:blipFill>
        <p:spPr bwMode="auto">
          <a:xfrm>
            <a:off x="513327" y="4693892"/>
            <a:ext cx="2437842" cy="1554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0" descr="Image result for latop images">
            <a:extLst>
              <a:ext uri="{FF2B5EF4-FFF2-40B4-BE49-F238E27FC236}">
                <a16:creationId xmlns:a16="http://schemas.microsoft.com/office/drawing/2014/main" id="{9DB90049-65FC-47DD-875E-B70E7F6E6A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6602" y="1494374"/>
            <a:ext cx="2200647" cy="1510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2" descr="Image result for tab images">
            <a:extLst>
              <a:ext uri="{FF2B5EF4-FFF2-40B4-BE49-F238E27FC236}">
                <a16:creationId xmlns:a16="http://schemas.microsoft.com/office/drawing/2014/main" id="{1C5C4332-4CAF-496D-918A-80B1505098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35"/>
          <a:stretch/>
        </p:blipFill>
        <p:spPr bwMode="auto">
          <a:xfrm>
            <a:off x="2814421" y="2968096"/>
            <a:ext cx="2628877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4" descr="Image result for car images">
            <a:extLst>
              <a:ext uri="{FF2B5EF4-FFF2-40B4-BE49-F238E27FC236}">
                <a16:creationId xmlns:a16="http://schemas.microsoft.com/office/drawing/2014/main" id="{5B1475E4-DDD7-45D4-BCF6-A875B1511E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0898" y="2395940"/>
            <a:ext cx="2330503" cy="178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0" descr="Image result for house images">
            <a:extLst>
              <a:ext uri="{FF2B5EF4-FFF2-40B4-BE49-F238E27FC236}">
                <a16:creationId xmlns:a16="http://schemas.microsoft.com/office/drawing/2014/main" id="{CD1DBF45-F935-40F9-A30D-9BF7B9E305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9028" y="4094923"/>
            <a:ext cx="2060685" cy="220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2" descr="Image result for child cloths images">
            <a:extLst>
              <a:ext uri="{FF2B5EF4-FFF2-40B4-BE49-F238E27FC236}">
                <a16:creationId xmlns:a16="http://schemas.microsoft.com/office/drawing/2014/main" id="{AF17D22E-33DE-4F6A-B8CB-BDFA839A70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918" y="3004781"/>
            <a:ext cx="2348234" cy="1510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4" descr="Image result for husband &amp; wife cloths images">
            <a:extLst>
              <a:ext uri="{FF2B5EF4-FFF2-40B4-BE49-F238E27FC236}">
                <a16:creationId xmlns:a16="http://schemas.microsoft.com/office/drawing/2014/main" id="{4BC45001-7741-407E-BEB2-99A3727624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3298" y="3170564"/>
            <a:ext cx="2115000" cy="1549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6" descr="Image result for parents gift images">
            <a:extLst>
              <a:ext uri="{FF2B5EF4-FFF2-40B4-BE49-F238E27FC236}">
                <a16:creationId xmlns:a16="http://schemas.microsoft.com/office/drawing/2014/main" id="{46953317-4E94-41AD-9D51-A1E07AA57D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5152" y="1494374"/>
            <a:ext cx="2333625" cy="1311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8" descr="Image result for jwellery images">
            <a:extLst>
              <a:ext uri="{FF2B5EF4-FFF2-40B4-BE49-F238E27FC236}">
                <a16:creationId xmlns:a16="http://schemas.microsoft.com/office/drawing/2014/main" id="{2C0F5C9E-E852-4904-9FE5-BC6522A6EC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6454" y="3604594"/>
            <a:ext cx="2143125" cy="2579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30" descr="Image result for good school images">
            <a:extLst>
              <a:ext uri="{FF2B5EF4-FFF2-40B4-BE49-F238E27FC236}">
                <a16:creationId xmlns:a16="http://schemas.microsoft.com/office/drawing/2014/main" id="{134F112F-56A9-44EF-8070-3262DC2AB3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5135" y="1494374"/>
            <a:ext cx="2382572" cy="1629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8" descr="Image result for tours images">
            <a:extLst>
              <a:ext uri="{FF2B5EF4-FFF2-40B4-BE49-F238E27FC236}">
                <a16:creationId xmlns:a16="http://schemas.microsoft.com/office/drawing/2014/main" id="{F566BCB9-A510-49D2-8C87-D98349EA9B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8715" y="1348611"/>
            <a:ext cx="2004599" cy="1370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4C1E971B-C42F-4B0F-8508-3FE5FE8ACDF3}"/>
              </a:ext>
            </a:extLst>
          </p:cNvPr>
          <p:cNvSpPr txBox="1"/>
          <p:nvPr/>
        </p:nvSpPr>
        <p:spPr>
          <a:xfrm rot="5400000">
            <a:off x="-1723291" y="3498374"/>
            <a:ext cx="4081670" cy="52322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SHORT TERM GOALS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F5B948B-0FA4-4AD5-BC9C-BE70071A60CB}"/>
              </a:ext>
            </a:extLst>
          </p:cNvPr>
          <p:cNvSpPr txBox="1"/>
          <p:nvPr/>
        </p:nvSpPr>
        <p:spPr>
          <a:xfrm rot="5400000">
            <a:off x="3226394" y="3597766"/>
            <a:ext cx="4081670" cy="52322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MID TERM GOALS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2C8F687-7251-4AD6-B1D0-E7E353E34452}"/>
              </a:ext>
            </a:extLst>
          </p:cNvPr>
          <p:cNvSpPr txBox="1"/>
          <p:nvPr/>
        </p:nvSpPr>
        <p:spPr>
          <a:xfrm rot="5400000">
            <a:off x="7904418" y="3571262"/>
            <a:ext cx="4081670" cy="52322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LONG TERM GOALS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97D050E4-A639-46D0-B57E-06816AB7D8CC}"/>
              </a:ext>
            </a:extLst>
          </p:cNvPr>
          <p:cNvGrpSpPr/>
          <p:nvPr/>
        </p:nvGrpSpPr>
        <p:grpSpPr>
          <a:xfrm>
            <a:off x="1378591" y="185528"/>
            <a:ext cx="9239247" cy="709343"/>
            <a:chOff x="1616766" y="1590257"/>
            <a:chExt cx="3843130" cy="2091659"/>
          </a:xfrm>
          <a:solidFill>
            <a:srgbClr val="002060"/>
          </a:solidFill>
        </p:grpSpPr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5ACA71C4-B06A-46C9-922E-80553C2AA064}"/>
                </a:ext>
              </a:extLst>
            </p:cNvPr>
            <p:cNvSpPr/>
            <p:nvPr/>
          </p:nvSpPr>
          <p:spPr>
            <a:xfrm>
              <a:off x="1616766" y="1590257"/>
              <a:ext cx="3843130" cy="2091659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447F8A7-6FDC-4D17-8102-A1061E9FAB0F}"/>
                </a:ext>
              </a:extLst>
            </p:cNvPr>
            <p:cNvSpPr txBox="1"/>
            <p:nvPr/>
          </p:nvSpPr>
          <p:spPr>
            <a:xfrm>
              <a:off x="1644927" y="1748890"/>
              <a:ext cx="3769686" cy="154283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Example of Goal Settings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374361A-4631-44C3-833E-182D8AC97437}"/>
              </a:ext>
            </a:extLst>
          </p:cNvPr>
          <p:cNvGrpSpPr/>
          <p:nvPr/>
        </p:nvGrpSpPr>
        <p:grpSpPr>
          <a:xfrm>
            <a:off x="10844010" y="102889"/>
            <a:ext cx="1006645" cy="803018"/>
            <a:chOff x="10764498" y="89636"/>
            <a:chExt cx="1202217" cy="1007167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8E01F3C4-88BA-4367-8809-DAA4F3474F4D}"/>
                </a:ext>
              </a:extLst>
            </p:cNvPr>
            <p:cNvSpPr/>
            <p:nvPr/>
          </p:nvSpPr>
          <p:spPr>
            <a:xfrm>
              <a:off x="10764498" y="89636"/>
              <a:ext cx="1202217" cy="1007167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96B6BED3-34AA-4A96-A3B5-105C7D9A81B2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10778116" y="143629"/>
              <a:ext cx="1188599" cy="895674"/>
            </a:xfrm>
            <a:prstGeom prst="rect">
              <a:avLst/>
            </a:prstGeom>
          </p:spPr>
        </p:pic>
      </p:grpSp>
      <p:pic>
        <p:nvPicPr>
          <p:cNvPr id="28" name="Picture 27">
            <a:extLst>
              <a:ext uri="{FF2B5EF4-FFF2-40B4-BE49-F238E27FC236}">
                <a16:creationId xmlns:a16="http://schemas.microsoft.com/office/drawing/2014/main" id="{C11F5482-6A07-4092-8518-28B5022AEE59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25286" y="110971"/>
            <a:ext cx="1196006" cy="803017"/>
          </a:xfrm>
          <a:prstGeom prst="rect">
            <a:avLst/>
          </a:prstGeom>
        </p:spPr>
      </p:pic>
      <p:pic>
        <p:nvPicPr>
          <p:cNvPr id="1026" name="Picture 2" descr="Guide To Business Attire (With Examples) | Indeed.com">
            <a:extLst>
              <a:ext uri="{FF2B5EF4-FFF2-40B4-BE49-F238E27FC236}">
                <a16:creationId xmlns:a16="http://schemas.microsoft.com/office/drawing/2014/main" id="{0009676D-F87C-47BE-9FBB-A98FD1C39E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40" r="20450"/>
          <a:stretch/>
        </p:blipFill>
        <p:spPr bwMode="auto">
          <a:xfrm>
            <a:off x="652091" y="1370523"/>
            <a:ext cx="2087530" cy="1581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4887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2" descr="Learning and Development: A Comprehensive Guide | AIHR Digital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64" name="AutoShape 4" descr="Learning and Development: A Comprehensive Guide | AIHR Digital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66" name="AutoShape 6" descr="Learning and Development: A Comprehensive Guide | AIHR Digital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68" name="AutoShape 8" descr="Learning and Development: A Comprehensive Guide | AIHR Digital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70" name="AutoShape 10" descr="Expanding Access to Summer Learning in Response to COVID-19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72" name="AutoShape 12" descr="Expanding Access to Summer Learning in Response to COVID-19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74" name="AutoShape 14" descr="Online Learning Vs. Face-To-Face Learning - eLearning Industry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76" name="AutoShape 16" descr="Top 5 Ways Teachers Can Use Microsoft Teams During Remote Learning | |  Microsoft EDU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5378" name="Picture 18" descr="Microsoft Education - Getting Started with Remote Learning - YouTub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67591" y="1220690"/>
            <a:ext cx="3378705" cy="2214578"/>
          </a:xfrm>
          <a:prstGeom prst="rect">
            <a:avLst/>
          </a:prstGeom>
          <a:noFill/>
        </p:spPr>
      </p:pic>
      <p:sp>
        <p:nvSpPr>
          <p:cNvPr id="15380" name="AutoShape 20" descr="E-learning platforms slowly changing Indian education landscape - The  Economic Times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4" name="Picture 4" descr="Capturing student learning and growth through competency and portfolio  gradi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74482" y="4126516"/>
            <a:ext cx="3786214" cy="2469270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823289" y="1079528"/>
            <a:ext cx="850112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n-IN" sz="2800" dirty="0"/>
              <a:t> Learning is very important</a:t>
            </a:r>
          </a:p>
          <a:p>
            <a:pPr>
              <a:buFont typeface="Wingdings" pitchFamily="2" charset="2"/>
              <a:buChar char="ü"/>
            </a:pPr>
            <a:r>
              <a:rPr lang="en-IN" sz="2800" dirty="0"/>
              <a:t> Its make the Process easy</a:t>
            </a:r>
          </a:p>
          <a:p>
            <a:pPr>
              <a:buFont typeface="Wingdings" pitchFamily="2" charset="2"/>
              <a:buChar char="ü"/>
            </a:pPr>
            <a:r>
              <a:rPr lang="en-IN" sz="2800" dirty="0"/>
              <a:t> Its make you confident</a:t>
            </a:r>
          </a:p>
          <a:p>
            <a:pPr>
              <a:buFont typeface="Wingdings" pitchFamily="2" charset="2"/>
              <a:buChar char="ü"/>
            </a:pPr>
            <a:r>
              <a:rPr lang="en-IN" sz="2800" dirty="0"/>
              <a:t> Its make you professional</a:t>
            </a:r>
          </a:p>
          <a:p>
            <a:pPr>
              <a:buFont typeface="Wingdings" pitchFamily="2" charset="2"/>
              <a:buChar char="ü"/>
            </a:pPr>
            <a:r>
              <a:rPr lang="en-IN" sz="2800" dirty="0"/>
              <a:t> Its create a success path for you</a:t>
            </a:r>
          </a:p>
          <a:p>
            <a:pPr>
              <a:buFont typeface="Wingdings" pitchFamily="2" charset="2"/>
              <a:buChar char="ü"/>
            </a:pPr>
            <a:endParaRPr lang="en-IN" sz="2800" dirty="0"/>
          </a:p>
          <a:p>
            <a:r>
              <a:rPr lang="en-IN" sz="2400" b="1" dirty="0"/>
              <a:t>IF YOU REALY WANTS TO EARN THEN ALWAYS READY TO LEARN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0525" y="4622487"/>
            <a:ext cx="57150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000" dirty="0">
                <a:solidFill>
                  <a:srgbClr val="002060"/>
                </a:solidFill>
                <a:latin typeface="Arial Black" pitchFamily="34" charset="0"/>
              </a:rPr>
              <a:t>“For effective LEARNING</a:t>
            </a:r>
          </a:p>
          <a:p>
            <a:r>
              <a:rPr lang="en-IN" sz="3000" dirty="0">
                <a:solidFill>
                  <a:srgbClr val="002060"/>
                </a:solidFill>
                <a:latin typeface="Arial Black" pitchFamily="34" charset="0"/>
              </a:rPr>
              <a:t>Most Important Task is to</a:t>
            </a:r>
          </a:p>
          <a:p>
            <a:pPr algn="ctr"/>
            <a:r>
              <a:rPr lang="en-IN" sz="3000" dirty="0">
                <a:solidFill>
                  <a:srgbClr val="002060"/>
                </a:solidFill>
                <a:latin typeface="Arial Black" pitchFamily="34" charset="0"/>
              </a:rPr>
              <a:t>make yourself ZERO”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84EC64E-8D10-4DAC-8775-ECD8E0CFAD82}"/>
              </a:ext>
            </a:extLst>
          </p:cNvPr>
          <p:cNvGrpSpPr/>
          <p:nvPr/>
        </p:nvGrpSpPr>
        <p:grpSpPr>
          <a:xfrm>
            <a:off x="1595437" y="79512"/>
            <a:ext cx="8820769" cy="1007167"/>
            <a:chOff x="1616766" y="1590257"/>
            <a:chExt cx="3843130" cy="2091659"/>
          </a:xfrm>
          <a:solidFill>
            <a:srgbClr val="002060"/>
          </a:solidFill>
        </p:grpSpPr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6D43AE78-9473-40C5-8F91-46A4C0580891}"/>
                </a:ext>
              </a:extLst>
            </p:cNvPr>
            <p:cNvSpPr/>
            <p:nvPr/>
          </p:nvSpPr>
          <p:spPr>
            <a:xfrm>
              <a:off x="1616766" y="1590257"/>
              <a:ext cx="3843130" cy="2091659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4200">
                <a:solidFill>
                  <a:schemeClr val="bg1"/>
                </a:solidFill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828E5F1-44BA-43F9-A77B-0850F7010806}"/>
                </a:ext>
              </a:extLst>
            </p:cNvPr>
            <p:cNvSpPr txBox="1"/>
            <p:nvPr/>
          </p:nvSpPr>
          <p:spPr>
            <a:xfrm>
              <a:off x="1644927" y="1748889"/>
              <a:ext cx="3750916" cy="153403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4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Lets Start Learning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76DA94B-EBDC-4A0E-9167-B712FF528087}"/>
              </a:ext>
            </a:extLst>
          </p:cNvPr>
          <p:cNvGrpSpPr/>
          <p:nvPr/>
        </p:nvGrpSpPr>
        <p:grpSpPr>
          <a:xfrm>
            <a:off x="10764498" y="89637"/>
            <a:ext cx="1043189" cy="824352"/>
            <a:chOff x="10764498" y="89636"/>
            <a:chExt cx="1202217" cy="1007167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7C536E8D-2DB3-4019-A59C-C324D5BD8F2E}"/>
                </a:ext>
              </a:extLst>
            </p:cNvPr>
            <p:cNvSpPr/>
            <p:nvPr/>
          </p:nvSpPr>
          <p:spPr>
            <a:xfrm>
              <a:off x="10764498" y="89636"/>
              <a:ext cx="1202217" cy="1007167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24E4D1D0-044E-4A5D-91DF-3545699EFFB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778116" y="143629"/>
              <a:ext cx="1188599" cy="895674"/>
            </a:xfrm>
            <a:prstGeom prst="rect">
              <a:avLst/>
            </a:prstGeom>
          </p:spPr>
        </p:pic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A8C1C77A-D6E8-4567-9291-CCDF1EB071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5286" y="110971"/>
            <a:ext cx="1196006" cy="80301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5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1ADC04AB-8E35-4BB1-AD35-00CD1550E5F7}"/>
              </a:ext>
            </a:extLst>
          </p:cNvPr>
          <p:cNvGrpSpPr/>
          <p:nvPr/>
        </p:nvGrpSpPr>
        <p:grpSpPr>
          <a:xfrm>
            <a:off x="1595437" y="79512"/>
            <a:ext cx="8820769" cy="1007167"/>
            <a:chOff x="1616766" y="1590257"/>
            <a:chExt cx="3843130" cy="2091659"/>
          </a:xfrm>
          <a:solidFill>
            <a:srgbClr val="002060"/>
          </a:solidFill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235403BF-87A8-444E-8FDC-5CF5CB8FEB0D}"/>
                </a:ext>
              </a:extLst>
            </p:cNvPr>
            <p:cNvSpPr/>
            <p:nvPr/>
          </p:nvSpPr>
          <p:spPr>
            <a:xfrm>
              <a:off x="1616766" y="1590257"/>
              <a:ext cx="3843130" cy="2091659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4200">
                <a:solidFill>
                  <a:schemeClr val="bg1"/>
                </a:solidFill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B9F5875-B3AE-4882-8732-48546CD99D1B}"/>
                </a:ext>
              </a:extLst>
            </p:cNvPr>
            <p:cNvSpPr txBox="1"/>
            <p:nvPr/>
          </p:nvSpPr>
          <p:spPr>
            <a:xfrm>
              <a:off x="1644927" y="1748889"/>
              <a:ext cx="3750916" cy="153403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4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10 Core Steps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803BF3FE-4BBC-4208-BEEB-A39B34745088}"/>
              </a:ext>
            </a:extLst>
          </p:cNvPr>
          <p:cNvGrpSpPr/>
          <p:nvPr/>
        </p:nvGrpSpPr>
        <p:grpSpPr>
          <a:xfrm>
            <a:off x="10764498" y="89637"/>
            <a:ext cx="1043189" cy="824352"/>
            <a:chOff x="10764498" y="89636"/>
            <a:chExt cx="1202217" cy="1007167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A9E0CBE-E09E-421D-902C-A1643312A175}"/>
                </a:ext>
              </a:extLst>
            </p:cNvPr>
            <p:cNvSpPr/>
            <p:nvPr/>
          </p:nvSpPr>
          <p:spPr>
            <a:xfrm>
              <a:off x="10764498" y="89636"/>
              <a:ext cx="1202217" cy="1007167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F58CC12F-35FF-40AC-BED8-4B6F75F94B9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778116" y="143629"/>
              <a:ext cx="1188599" cy="895674"/>
            </a:xfrm>
            <a:prstGeom prst="rect">
              <a:avLst/>
            </a:prstGeom>
          </p:spPr>
        </p:pic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B910DC0B-F70B-4DFE-AD78-D78A0BAEB2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286" y="110971"/>
            <a:ext cx="1196006" cy="803017"/>
          </a:xfrm>
          <a:prstGeom prst="rect">
            <a:avLst/>
          </a:prstGeom>
        </p:spPr>
      </p:pic>
      <p:pic>
        <p:nvPicPr>
          <p:cNvPr id="12" name="Picture 2" descr="A practical guide to follow your dreams - Turned Twenty">
            <a:extLst>
              <a:ext uri="{FF2B5EF4-FFF2-40B4-BE49-F238E27FC236}">
                <a16:creationId xmlns:a16="http://schemas.microsoft.com/office/drawing/2014/main" id="{D3A16212-BCFB-42CE-A246-6ACBA962C4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3200" y="1176562"/>
            <a:ext cx="2391537" cy="1184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30E3E9F-3ECF-4781-A18F-ADC653384C51}"/>
              </a:ext>
            </a:extLst>
          </p:cNvPr>
          <p:cNvSpPr txBox="1"/>
          <p:nvPr/>
        </p:nvSpPr>
        <p:spPr>
          <a:xfrm>
            <a:off x="1391191" y="2272880"/>
            <a:ext cx="26033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highlight>
                  <a:srgbClr val="800000"/>
                </a:highlight>
              </a:rPr>
              <a:t>1. Define Your Dreams</a:t>
            </a:r>
            <a:endParaRPr lang="en-IN" sz="2000" b="1" dirty="0">
              <a:solidFill>
                <a:schemeClr val="bg1"/>
              </a:solidFill>
              <a:highlight>
                <a:srgbClr val="800000"/>
              </a:highlight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5403FFC-9001-490F-87EB-D7C970D5B2D7}"/>
              </a:ext>
            </a:extLst>
          </p:cNvPr>
          <p:cNvSpPr txBox="1"/>
          <p:nvPr/>
        </p:nvSpPr>
        <p:spPr>
          <a:xfrm>
            <a:off x="4055488" y="2272880"/>
            <a:ext cx="24635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highlight>
                  <a:srgbClr val="800000"/>
                </a:highlight>
              </a:rPr>
              <a:t>2. Book/CD/Seminar</a:t>
            </a:r>
            <a:endParaRPr lang="en-IN" sz="2000" b="1" dirty="0">
              <a:solidFill>
                <a:schemeClr val="bg1"/>
              </a:solidFill>
              <a:highlight>
                <a:srgbClr val="800000"/>
              </a:highlight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AF8AF03-8ABE-4A6C-AE48-77A42FC6475C}"/>
              </a:ext>
            </a:extLst>
          </p:cNvPr>
          <p:cNvGrpSpPr/>
          <p:nvPr/>
        </p:nvGrpSpPr>
        <p:grpSpPr>
          <a:xfrm>
            <a:off x="3964659" y="1193757"/>
            <a:ext cx="2467093" cy="1151131"/>
            <a:chOff x="2824987" y="981725"/>
            <a:chExt cx="2467093" cy="1151131"/>
          </a:xfrm>
        </p:grpSpPr>
        <p:pic>
          <p:nvPicPr>
            <p:cNvPr id="16" name="Picture 4" descr="Amrita Darshanam Organises National Seminar on &quot;Temples: Symbolism, Art and  Architecture&quot; | Amrita Vishwa Vidyapeetham">
              <a:extLst>
                <a:ext uri="{FF2B5EF4-FFF2-40B4-BE49-F238E27FC236}">
                  <a16:creationId xmlns:a16="http://schemas.microsoft.com/office/drawing/2014/main" id="{156167D2-D378-4A27-B4EE-0DDC7678986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54895" y="1009094"/>
              <a:ext cx="2391537" cy="11237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6" descr="30,884 Textbook Photos and Premium High Res Pictures - Getty Images">
              <a:extLst>
                <a:ext uri="{FF2B5EF4-FFF2-40B4-BE49-F238E27FC236}">
                  <a16:creationId xmlns:a16="http://schemas.microsoft.com/office/drawing/2014/main" id="{F88CDD31-2061-4F44-843A-71140043B20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24987" y="981725"/>
              <a:ext cx="666893" cy="11511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8" descr="E-learning platforms slowly changing Indian education landscape - The  Economic Times">
              <a:extLst>
                <a:ext uri="{FF2B5EF4-FFF2-40B4-BE49-F238E27FC236}">
                  <a16:creationId xmlns:a16="http://schemas.microsoft.com/office/drawing/2014/main" id="{A9146EEE-CDEB-4504-A4F4-4B3D11768D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37917" y="981725"/>
              <a:ext cx="854163" cy="11511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9" name="Picture 10" descr="Vestige Products, How to Join Vestige Online, Personal Care Products,  Vestige Marketing Wish You Wellth">
            <a:extLst>
              <a:ext uri="{FF2B5EF4-FFF2-40B4-BE49-F238E27FC236}">
                <a16:creationId xmlns:a16="http://schemas.microsoft.com/office/drawing/2014/main" id="{0B1EC785-73F8-492C-A908-3C319B9FA1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7776" y="1176563"/>
            <a:ext cx="3312368" cy="1154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00D882A1-449B-4FB0-9629-86B1E5F85EEF}"/>
              </a:ext>
            </a:extLst>
          </p:cNvPr>
          <p:cNvSpPr txBox="1"/>
          <p:nvPr/>
        </p:nvSpPr>
        <p:spPr>
          <a:xfrm>
            <a:off x="7136559" y="2284783"/>
            <a:ext cx="26075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highlight>
                  <a:srgbClr val="800000"/>
                </a:highlight>
              </a:rPr>
              <a:t>3. 100% Products Use</a:t>
            </a:r>
            <a:endParaRPr lang="en-IN" sz="2000" b="1" dirty="0">
              <a:solidFill>
                <a:schemeClr val="bg1"/>
              </a:solidFill>
              <a:highlight>
                <a:srgbClr val="800000"/>
              </a:highlight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77A8166-4A29-4A72-B54F-9174ED69C4A8}"/>
              </a:ext>
            </a:extLst>
          </p:cNvPr>
          <p:cNvSpPr txBox="1"/>
          <p:nvPr/>
        </p:nvSpPr>
        <p:spPr>
          <a:xfrm>
            <a:off x="1679224" y="4217096"/>
            <a:ext cx="1800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highlight>
                  <a:srgbClr val="800000"/>
                </a:highlight>
              </a:rPr>
              <a:t>4. List Building</a:t>
            </a:r>
            <a:endParaRPr lang="en-IN" sz="2000" b="1" dirty="0">
              <a:solidFill>
                <a:schemeClr val="bg1"/>
              </a:solidFill>
              <a:highlight>
                <a:srgbClr val="800000"/>
              </a:highlight>
            </a:endParaRPr>
          </a:p>
        </p:txBody>
      </p:sp>
      <p:pic>
        <p:nvPicPr>
          <p:cNvPr id="22" name="Picture 16" descr="620 Words Essay on my Best Friend">
            <a:extLst>
              <a:ext uri="{FF2B5EF4-FFF2-40B4-BE49-F238E27FC236}">
                <a16:creationId xmlns:a16="http://schemas.microsoft.com/office/drawing/2014/main" id="{80E662CD-CF16-4F88-8846-E19D3BF7C4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5481" y="2777724"/>
            <a:ext cx="2383983" cy="1511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8" descr="Abha Singh - Lawyer, Social Activist and Former Bureaucrat">
            <a:extLst>
              <a:ext uri="{FF2B5EF4-FFF2-40B4-BE49-F238E27FC236}">
                <a16:creationId xmlns:a16="http://schemas.microsoft.com/office/drawing/2014/main" id="{99C2869E-6E67-4C8B-A9B7-60F6D1842A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2456" y="2777306"/>
            <a:ext cx="2514559" cy="1514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782D23D4-1EF1-42D7-96D5-7182F482E97A}"/>
              </a:ext>
            </a:extLst>
          </p:cNvPr>
          <p:cNvSpPr txBox="1"/>
          <p:nvPr/>
        </p:nvSpPr>
        <p:spPr>
          <a:xfrm>
            <a:off x="3911472" y="4242317"/>
            <a:ext cx="24635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highlight>
                  <a:srgbClr val="800000"/>
                </a:highlight>
              </a:rPr>
              <a:t>5. Contact &amp; Inviting</a:t>
            </a:r>
            <a:endParaRPr lang="en-IN" sz="2000" b="1" dirty="0">
              <a:solidFill>
                <a:schemeClr val="bg1"/>
              </a:solidFill>
              <a:highlight>
                <a:srgbClr val="800000"/>
              </a:highlight>
            </a:endParaRPr>
          </a:p>
        </p:txBody>
      </p:sp>
      <p:pic>
        <p:nvPicPr>
          <p:cNvPr id="25" name="Picture 20" descr="How to create an effective business continuity plan | CIO">
            <a:extLst>
              <a:ext uri="{FF2B5EF4-FFF2-40B4-BE49-F238E27FC236}">
                <a16:creationId xmlns:a16="http://schemas.microsoft.com/office/drawing/2014/main" id="{073E7AA9-32C0-4C0E-9784-782CF94EC1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4767" y="2766846"/>
            <a:ext cx="3312368" cy="1531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C73318E7-BF29-4674-BD06-2BC652ACAC29}"/>
              </a:ext>
            </a:extLst>
          </p:cNvPr>
          <p:cNvSpPr txBox="1"/>
          <p:nvPr/>
        </p:nvSpPr>
        <p:spPr>
          <a:xfrm>
            <a:off x="7007816" y="4249034"/>
            <a:ext cx="24635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highlight>
                  <a:srgbClr val="800000"/>
                </a:highlight>
              </a:rPr>
              <a:t>6. Show the Plan</a:t>
            </a:r>
            <a:endParaRPr lang="en-IN" sz="2000" b="1" dirty="0">
              <a:solidFill>
                <a:schemeClr val="bg1"/>
              </a:solidFill>
              <a:highlight>
                <a:srgbClr val="800000"/>
              </a:highlight>
            </a:endParaRPr>
          </a:p>
        </p:txBody>
      </p:sp>
      <p:pic>
        <p:nvPicPr>
          <p:cNvPr id="27" name="Picture 22" descr="Getting started with kotlin | Hacker Noon">
            <a:extLst>
              <a:ext uri="{FF2B5EF4-FFF2-40B4-BE49-F238E27FC236}">
                <a16:creationId xmlns:a16="http://schemas.microsoft.com/office/drawing/2014/main" id="{CBF6DCFC-7AAD-44C5-8540-0C33775468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3200" y="4774761"/>
            <a:ext cx="1924985" cy="1746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FCD32C9F-BC9A-4C62-8AC8-2E0F0722716C}"/>
              </a:ext>
            </a:extLst>
          </p:cNvPr>
          <p:cNvSpPr txBox="1"/>
          <p:nvPr/>
        </p:nvSpPr>
        <p:spPr>
          <a:xfrm>
            <a:off x="1679224" y="6475932"/>
            <a:ext cx="1800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highlight>
                  <a:srgbClr val="800000"/>
                </a:highlight>
              </a:rPr>
              <a:t>7. Get Started</a:t>
            </a:r>
            <a:endParaRPr lang="en-IN" sz="2000" b="1" dirty="0">
              <a:solidFill>
                <a:schemeClr val="bg1"/>
              </a:solidFill>
              <a:highlight>
                <a:srgbClr val="800000"/>
              </a:highlight>
            </a:endParaRPr>
          </a:p>
        </p:txBody>
      </p:sp>
      <p:pic>
        <p:nvPicPr>
          <p:cNvPr id="29" name="Picture 24" descr="Genetic counselling: a guide for parents | Raising Children Network">
            <a:extLst>
              <a:ext uri="{FF2B5EF4-FFF2-40B4-BE49-F238E27FC236}">
                <a16:creationId xmlns:a16="http://schemas.microsoft.com/office/drawing/2014/main" id="{A2028867-C729-4F5F-A3FB-EF507D755E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2943" y="4783039"/>
            <a:ext cx="2320737" cy="1738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347ECF01-EE6B-46D0-994E-A71F11B3DECA}"/>
              </a:ext>
            </a:extLst>
          </p:cNvPr>
          <p:cNvSpPr txBox="1"/>
          <p:nvPr/>
        </p:nvSpPr>
        <p:spPr>
          <a:xfrm>
            <a:off x="3119384" y="6512060"/>
            <a:ext cx="3011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highlight>
                  <a:srgbClr val="800000"/>
                </a:highlight>
              </a:rPr>
              <a:t>8. Counselling with Upline</a:t>
            </a:r>
            <a:endParaRPr lang="en-IN" b="1" dirty="0">
              <a:solidFill>
                <a:schemeClr val="bg1"/>
              </a:solidFill>
              <a:highlight>
                <a:srgbClr val="800000"/>
              </a:highlight>
            </a:endParaRPr>
          </a:p>
        </p:txBody>
      </p:sp>
      <p:pic>
        <p:nvPicPr>
          <p:cNvPr id="31" name="Picture 26" descr="Shifting your Company to &quot;True Accountability&quot; - MKSH">
            <a:extLst>
              <a:ext uri="{FF2B5EF4-FFF2-40B4-BE49-F238E27FC236}">
                <a16:creationId xmlns:a16="http://schemas.microsoft.com/office/drawing/2014/main" id="{8C8DD34B-5855-4184-BC99-EE9699C015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5688" y="4856713"/>
            <a:ext cx="1931208" cy="1619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9C42FA09-2FC0-4A2F-9FD3-474F72839326}"/>
              </a:ext>
            </a:extLst>
          </p:cNvPr>
          <p:cNvSpPr txBox="1"/>
          <p:nvPr/>
        </p:nvSpPr>
        <p:spPr>
          <a:xfrm>
            <a:off x="5891692" y="6449344"/>
            <a:ext cx="19802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highlight>
                  <a:srgbClr val="800000"/>
                </a:highlight>
              </a:rPr>
              <a:t>9. Accountability</a:t>
            </a:r>
            <a:endParaRPr lang="en-IN" sz="2000" b="1" dirty="0">
              <a:solidFill>
                <a:schemeClr val="bg1"/>
              </a:solidFill>
              <a:highlight>
                <a:srgbClr val="800000"/>
              </a:highlight>
            </a:endParaRPr>
          </a:p>
        </p:txBody>
      </p:sp>
      <p:pic>
        <p:nvPicPr>
          <p:cNvPr id="33" name="Picture 32" descr="Your Authentic Writer's Voice is Surprisingly Learnable | by Cathlyn Melvin  | Aug, 2020 | The Writing Cooperative">
            <a:extLst>
              <a:ext uri="{FF2B5EF4-FFF2-40B4-BE49-F238E27FC236}">
                <a16:creationId xmlns:a16="http://schemas.microsoft.com/office/drawing/2014/main" id="{2CDD03D3-B8DC-4EC6-A8D9-38C2364614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5888" y="4774760"/>
            <a:ext cx="102165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34" descr="Teach the Teachable | Ministry127">
            <a:extLst>
              <a:ext uri="{FF2B5EF4-FFF2-40B4-BE49-F238E27FC236}">
                <a16:creationId xmlns:a16="http://schemas.microsoft.com/office/drawing/2014/main" id="{3E903866-330F-499A-8C94-B025D2583A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7543" y="4783039"/>
            <a:ext cx="1283963" cy="1734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CD205CAB-175A-405B-95E3-C42418D73019}"/>
              </a:ext>
            </a:extLst>
          </p:cNvPr>
          <p:cNvSpPr txBox="1"/>
          <p:nvPr/>
        </p:nvSpPr>
        <p:spPr>
          <a:xfrm>
            <a:off x="8231952" y="6449344"/>
            <a:ext cx="12104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highlight>
                  <a:srgbClr val="800000"/>
                </a:highlight>
              </a:rPr>
              <a:t>10. L  T  D</a:t>
            </a:r>
            <a:endParaRPr lang="en-IN" sz="2000" b="1" dirty="0">
              <a:solidFill>
                <a:schemeClr val="bg1"/>
              </a:solidFill>
              <a:highlight>
                <a:srgbClr val="8000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4481227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DD8F617-6C6D-47FB-B974-D83EC8CD9AC9}"/>
              </a:ext>
            </a:extLst>
          </p:cNvPr>
          <p:cNvSpPr txBox="1"/>
          <p:nvPr/>
        </p:nvSpPr>
        <p:spPr>
          <a:xfrm>
            <a:off x="978404" y="1039303"/>
            <a:ext cx="4690011" cy="584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IN" sz="2800" b="1" dirty="0">
                <a:solidFill>
                  <a:srgbClr val="C00000"/>
                </a:solidFill>
              </a:rPr>
              <a:t>Set the Priority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IN" sz="2800" b="1" dirty="0">
                <a:solidFill>
                  <a:srgbClr val="C00000"/>
                </a:solidFill>
              </a:rPr>
              <a:t>Sense of Urgency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IN" sz="2800" b="1" dirty="0">
                <a:solidFill>
                  <a:srgbClr val="C00000"/>
                </a:solidFill>
              </a:rPr>
              <a:t>No Dependency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IN" sz="2800" b="1" dirty="0">
                <a:solidFill>
                  <a:srgbClr val="C00000"/>
                </a:solidFill>
              </a:rPr>
              <a:t>Dream Exercise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IN" sz="2800" b="1" dirty="0">
                <a:solidFill>
                  <a:srgbClr val="C00000"/>
                </a:solidFill>
              </a:rPr>
              <a:t>Develop Business Mindset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IN" sz="2800" b="1" dirty="0">
                <a:solidFill>
                  <a:srgbClr val="C00000"/>
                </a:solidFill>
              </a:rPr>
              <a:t>Create a Momentum &amp; Maintain the Momentum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IN" sz="2800" b="1" dirty="0">
                <a:solidFill>
                  <a:srgbClr val="C00000"/>
                </a:solidFill>
              </a:rPr>
              <a:t>Go Getter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IN" sz="2800" b="1" dirty="0">
                <a:solidFill>
                  <a:srgbClr val="C00000"/>
                </a:solidFill>
              </a:rPr>
              <a:t>Focus Working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318A24D-FB55-4727-B0D5-493F9B46ED95}"/>
              </a:ext>
            </a:extLst>
          </p:cNvPr>
          <p:cNvSpPr txBox="1"/>
          <p:nvPr/>
        </p:nvSpPr>
        <p:spPr>
          <a:xfrm>
            <a:off x="7142983" y="1206356"/>
            <a:ext cx="4222623" cy="4549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IN" sz="2800" b="1" dirty="0">
                <a:solidFill>
                  <a:srgbClr val="C00000"/>
                </a:solidFill>
              </a:rPr>
              <a:t>9. 3 Closings</a:t>
            </a:r>
          </a:p>
          <a:p>
            <a:pPr>
              <a:lnSpc>
                <a:spcPct val="150000"/>
              </a:lnSpc>
            </a:pPr>
            <a:r>
              <a:rPr lang="en-IN" sz="2800" b="1" dirty="0">
                <a:solidFill>
                  <a:srgbClr val="C00000"/>
                </a:solidFill>
              </a:rPr>
              <a:t>10. Go One Step Ahead</a:t>
            </a:r>
          </a:p>
          <a:p>
            <a:pPr>
              <a:lnSpc>
                <a:spcPct val="150000"/>
              </a:lnSpc>
            </a:pPr>
            <a:r>
              <a:rPr lang="en-IN" sz="2800" b="1" dirty="0">
                <a:solidFill>
                  <a:srgbClr val="C00000"/>
                </a:solidFill>
              </a:rPr>
              <a:t>11. Analysis of Last Month</a:t>
            </a:r>
          </a:p>
          <a:p>
            <a:pPr>
              <a:lnSpc>
                <a:spcPct val="150000"/>
              </a:lnSpc>
            </a:pPr>
            <a:r>
              <a:rPr lang="en-IN" sz="2800" b="1" dirty="0">
                <a:solidFill>
                  <a:srgbClr val="C00000"/>
                </a:solidFill>
              </a:rPr>
              <a:t>12. Transparent &amp; Strong Communication</a:t>
            </a:r>
          </a:p>
          <a:p>
            <a:pPr>
              <a:lnSpc>
                <a:spcPct val="150000"/>
              </a:lnSpc>
            </a:pPr>
            <a:r>
              <a:rPr lang="en-IN" sz="2800" b="1" dirty="0">
                <a:solidFill>
                  <a:srgbClr val="C00000"/>
                </a:solidFill>
              </a:rPr>
              <a:t>13. Help down lone to do all above 12 points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E1D9D72-4CF5-4868-811B-A7B239010AE7}"/>
              </a:ext>
            </a:extLst>
          </p:cNvPr>
          <p:cNvGrpSpPr/>
          <p:nvPr/>
        </p:nvGrpSpPr>
        <p:grpSpPr>
          <a:xfrm>
            <a:off x="1595437" y="79512"/>
            <a:ext cx="8820769" cy="1007167"/>
            <a:chOff x="1616766" y="1590257"/>
            <a:chExt cx="3843130" cy="2091659"/>
          </a:xfrm>
          <a:solidFill>
            <a:srgbClr val="002060"/>
          </a:solidFill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A1809119-B376-4A48-A0ED-2854D61FCC39}"/>
                </a:ext>
              </a:extLst>
            </p:cNvPr>
            <p:cNvSpPr/>
            <p:nvPr/>
          </p:nvSpPr>
          <p:spPr>
            <a:xfrm>
              <a:off x="1616766" y="1590257"/>
              <a:ext cx="3843130" cy="2091659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4200">
                <a:solidFill>
                  <a:schemeClr val="bg1"/>
                </a:solidFill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FCA912B-6C1F-481F-9304-FCC352AB355E}"/>
                </a:ext>
              </a:extLst>
            </p:cNvPr>
            <p:cNvSpPr txBox="1"/>
            <p:nvPr/>
          </p:nvSpPr>
          <p:spPr>
            <a:xfrm>
              <a:off x="1644927" y="1748889"/>
              <a:ext cx="3750916" cy="153403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4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13 -  Essentials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3C8FB16-CCF6-49C1-94CB-631DF600E02E}"/>
              </a:ext>
            </a:extLst>
          </p:cNvPr>
          <p:cNvGrpSpPr/>
          <p:nvPr/>
        </p:nvGrpSpPr>
        <p:grpSpPr>
          <a:xfrm>
            <a:off x="10791003" y="142645"/>
            <a:ext cx="937172" cy="804924"/>
            <a:chOff x="10764498" y="89636"/>
            <a:chExt cx="1202217" cy="1007167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C2F1668-6F18-4D5E-94AC-987C1F067AA3}"/>
                </a:ext>
              </a:extLst>
            </p:cNvPr>
            <p:cNvSpPr/>
            <p:nvPr/>
          </p:nvSpPr>
          <p:spPr>
            <a:xfrm>
              <a:off x="10764498" y="89636"/>
              <a:ext cx="1202217" cy="1007167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D9F969FB-EABD-446B-A53A-103872B1ED3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778116" y="143629"/>
              <a:ext cx="1188599" cy="895674"/>
            </a:xfrm>
            <a:prstGeom prst="rect">
              <a:avLst/>
            </a:prstGeom>
          </p:spPr>
        </p:pic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72F3F7BC-9B6B-4923-BA34-2D0E0266F2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286" y="110971"/>
            <a:ext cx="1196006" cy="803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7688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B499A6B6-4813-4C6E-8331-85F5128CB1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826" y="1163063"/>
            <a:ext cx="3415247" cy="5445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3">
            <a:extLst>
              <a:ext uri="{FF2B5EF4-FFF2-40B4-BE49-F238E27FC236}">
                <a16:creationId xmlns:a16="http://schemas.microsoft.com/office/drawing/2014/main" id="{FE9EBAE3-906B-480E-B48D-E104D993B4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69268" y="1173187"/>
            <a:ext cx="3723898" cy="5445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570C214-0DF1-433B-B01E-E5E041745D7B}"/>
              </a:ext>
            </a:extLst>
          </p:cNvPr>
          <p:cNvSpPr txBox="1"/>
          <p:nvPr/>
        </p:nvSpPr>
        <p:spPr>
          <a:xfrm>
            <a:off x="4187724" y="1324204"/>
            <a:ext cx="3816551" cy="5122941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288000" indent="-342900">
              <a:lnSpc>
                <a:spcPct val="150000"/>
              </a:lnSpc>
              <a:buAutoNum type="arabicPeriod"/>
            </a:pPr>
            <a:r>
              <a:rPr lang="en-IN" sz="2000" b="1" dirty="0">
                <a:solidFill>
                  <a:srgbClr val="FFFF00"/>
                </a:solidFill>
              </a:rPr>
              <a:t>The Fire</a:t>
            </a:r>
          </a:p>
          <a:p>
            <a:pPr marL="288000" indent="-342900">
              <a:lnSpc>
                <a:spcPct val="150000"/>
              </a:lnSpc>
              <a:buAutoNum type="arabicPeriod"/>
            </a:pPr>
            <a:r>
              <a:rPr lang="en-IN" sz="2000" b="1" dirty="0" err="1">
                <a:solidFill>
                  <a:srgbClr val="FFFF00"/>
                </a:solidFill>
              </a:rPr>
              <a:t>Sochna</a:t>
            </a:r>
            <a:r>
              <a:rPr lang="en-IN" sz="2000" b="1" dirty="0">
                <a:solidFill>
                  <a:srgbClr val="FFFF00"/>
                </a:solidFill>
              </a:rPr>
              <a:t> to </a:t>
            </a:r>
            <a:r>
              <a:rPr lang="en-IN" sz="2000" b="1" dirty="0" err="1">
                <a:solidFill>
                  <a:srgbClr val="FFFF00"/>
                </a:solidFill>
              </a:rPr>
              <a:t>Padega</a:t>
            </a:r>
            <a:endParaRPr lang="en-IN" sz="2000" b="1" dirty="0">
              <a:solidFill>
                <a:srgbClr val="FFFF00"/>
              </a:solidFill>
            </a:endParaRPr>
          </a:p>
          <a:p>
            <a:pPr marL="288000" indent="-342900">
              <a:lnSpc>
                <a:spcPct val="150000"/>
              </a:lnSpc>
              <a:buAutoNum type="arabicPeriod"/>
            </a:pPr>
            <a:r>
              <a:rPr lang="en-IN" sz="2000" b="1" dirty="0">
                <a:solidFill>
                  <a:srgbClr val="FFFF00"/>
                </a:solidFill>
              </a:rPr>
              <a:t>Karna to </a:t>
            </a:r>
            <a:r>
              <a:rPr lang="en-IN" sz="2000" b="1" dirty="0" err="1">
                <a:solidFill>
                  <a:srgbClr val="FFFF00"/>
                </a:solidFill>
              </a:rPr>
              <a:t>Padega</a:t>
            </a:r>
            <a:endParaRPr lang="en-IN" sz="2000" b="1" dirty="0">
              <a:solidFill>
                <a:srgbClr val="FFFF00"/>
              </a:solidFill>
            </a:endParaRPr>
          </a:p>
          <a:p>
            <a:pPr marL="288000" indent="-342900">
              <a:lnSpc>
                <a:spcPct val="150000"/>
              </a:lnSpc>
              <a:buAutoNum type="arabicPeriod"/>
            </a:pPr>
            <a:r>
              <a:rPr lang="en-IN" sz="2000" b="1" dirty="0">
                <a:solidFill>
                  <a:srgbClr val="FFFF00"/>
                </a:solidFill>
              </a:rPr>
              <a:t>You First</a:t>
            </a:r>
          </a:p>
          <a:p>
            <a:pPr marL="288000" indent="-342900">
              <a:lnSpc>
                <a:spcPct val="150000"/>
              </a:lnSpc>
              <a:buAutoNum type="arabicPeriod"/>
            </a:pPr>
            <a:r>
              <a:rPr lang="en-IN" sz="2000" b="1" dirty="0">
                <a:solidFill>
                  <a:srgbClr val="FFFF00"/>
                </a:solidFill>
              </a:rPr>
              <a:t>Business </a:t>
            </a:r>
            <a:r>
              <a:rPr lang="en-IN" sz="2000" b="1" dirty="0" err="1">
                <a:solidFill>
                  <a:srgbClr val="FFFF00"/>
                </a:solidFill>
              </a:rPr>
              <a:t>ke</a:t>
            </a:r>
            <a:r>
              <a:rPr lang="en-IN" sz="2000" b="1" dirty="0">
                <a:solidFill>
                  <a:srgbClr val="FFFF00"/>
                </a:solidFill>
              </a:rPr>
              <a:t> Nut Bolt P-1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IN" sz="2000" b="1" dirty="0">
                <a:solidFill>
                  <a:srgbClr val="FFFF00"/>
                </a:solidFill>
              </a:rPr>
              <a:t>Business </a:t>
            </a:r>
            <a:r>
              <a:rPr lang="en-IN" sz="2000" b="1" dirty="0" err="1">
                <a:solidFill>
                  <a:srgbClr val="FFFF00"/>
                </a:solidFill>
              </a:rPr>
              <a:t>ke</a:t>
            </a:r>
            <a:r>
              <a:rPr lang="en-IN" sz="2000" b="1" dirty="0">
                <a:solidFill>
                  <a:srgbClr val="FFFF00"/>
                </a:solidFill>
              </a:rPr>
              <a:t> Nut Bolt P-2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IN" sz="2000" b="1" dirty="0">
                <a:solidFill>
                  <a:srgbClr val="FFFF00"/>
                </a:solidFill>
              </a:rPr>
              <a:t>Dram Exercise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IN" sz="2000" b="1" dirty="0">
                <a:solidFill>
                  <a:srgbClr val="FFFF00"/>
                </a:solidFill>
              </a:rPr>
              <a:t>10 Core Steps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IN" sz="2000" b="1" dirty="0">
                <a:solidFill>
                  <a:srgbClr val="FFFF00"/>
                </a:solidFill>
              </a:rPr>
              <a:t>3 Steps to Crown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IN" sz="2000" b="1" dirty="0">
                <a:solidFill>
                  <a:srgbClr val="FFFF00"/>
                </a:solidFill>
              </a:rPr>
              <a:t>13 Essentials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IN" sz="2000" b="1" dirty="0">
                <a:solidFill>
                  <a:srgbClr val="FFFF00"/>
                </a:solidFill>
              </a:rPr>
              <a:t>Think Fundamental Grow Rich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F53631F-F9AA-4128-9E45-7CBC2063A618}"/>
              </a:ext>
            </a:extLst>
          </p:cNvPr>
          <p:cNvGrpSpPr/>
          <p:nvPr/>
        </p:nvGrpSpPr>
        <p:grpSpPr>
          <a:xfrm>
            <a:off x="1595437" y="79512"/>
            <a:ext cx="8820769" cy="1007167"/>
            <a:chOff x="1616766" y="1590257"/>
            <a:chExt cx="3843130" cy="2091659"/>
          </a:xfrm>
          <a:solidFill>
            <a:srgbClr val="002060"/>
          </a:solidFill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77515872-685B-4725-92D2-B26383518E92}"/>
                </a:ext>
              </a:extLst>
            </p:cNvPr>
            <p:cNvSpPr/>
            <p:nvPr/>
          </p:nvSpPr>
          <p:spPr>
            <a:xfrm>
              <a:off x="1616766" y="1590257"/>
              <a:ext cx="3843130" cy="2091659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4200">
                <a:solidFill>
                  <a:schemeClr val="bg1"/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D4B4C40-915E-4795-8B30-47DEABD52518}"/>
                </a:ext>
              </a:extLst>
            </p:cNvPr>
            <p:cNvSpPr txBox="1"/>
            <p:nvPr/>
          </p:nvSpPr>
          <p:spPr>
            <a:xfrm>
              <a:off x="1644927" y="1748889"/>
              <a:ext cx="3750916" cy="153403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4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Important CD’s / Videos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FF55CC5-4DC0-4981-8A3D-110CF7AB7BEF}"/>
              </a:ext>
            </a:extLst>
          </p:cNvPr>
          <p:cNvGrpSpPr/>
          <p:nvPr/>
        </p:nvGrpSpPr>
        <p:grpSpPr>
          <a:xfrm>
            <a:off x="10777750" y="155897"/>
            <a:ext cx="1029937" cy="824352"/>
            <a:chOff x="10764498" y="89636"/>
            <a:chExt cx="1202217" cy="1007167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9CF58DC-1A5D-4E86-A73B-81D039A30EA2}"/>
                </a:ext>
              </a:extLst>
            </p:cNvPr>
            <p:cNvSpPr/>
            <p:nvPr/>
          </p:nvSpPr>
          <p:spPr>
            <a:xfrm>
              <a:off x="10764498" y="89636"/>
              <a:ext cx="1202217" cy="1007167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CFE8E42C-2A78-4F83-96BB-A75E65EDC6B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778116" y="143629"/>
              <a:ext cx="1188599" cy="895674"/>
            </a:xfrm>
            <a:prstGeom prst="rect">
              <a:avLst/>
            </a:prstGeom>
          </p:spPr>
        </p:pic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0D2D8564-98C2-4FA4-8520-014513B005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5286" y="110971"/>
            <a:ext cx="1196006" cy="803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6342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5DBD398-A3E3-41DC-BEE0-FB4336513B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810" y="1185250"/>
            <a:ext cx="10335041" cy="5593238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D41B8124-6C49-4F9D-B1DA-466797C39CF1}"/>
              </a:ext>
            </a:extLst>
          </p:cNvPr>
          <p:cNvGrpSpPr/>
          <p:nvPr/>
        </p:nvGrpSpPr>
        <p:grpSpPr>
          <a:xfrm>
            <a:off x="1595437" y="79512"/>
            <a:ext cx="8820769" cy="1007167"/>
            <a:chOff x="1616766" y="1590257"/>
            <a:chExt cx="3843130" cy="2091659"/>
          </a:xfrm>
          <a:solidFill>
            <a:srgbClr val="002060"/>
          </a:solidFill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F158D4A4-B872-4102-8011-1272C70BBDEE}"/>
                </a:ext>
              </a:extLst>
            </p:cNvPr>
            <p:cNvSpPr/>
            <p:nvPr/>
          </p:nvSpPr>
          <p:spPr>
            <a:xfrm>
              <a:off x="1616766" y="1590257"/>
              <a:ext cx="3843130" cy="2091659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4200">
                <a:solidFill>
                  <a:schemeClr val="bg1"/>
                </a:solidFill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F910EDB-F929-4533-A94F-1D1FA0E4F06C}"/>
                </a:ext>
              </a:extLst>
            </p:cNvPr>
            <p:cNvSpPr txBox="1"/>
            <p:nvPr/>
          </p:nvSpPr>
          <p:spPr>
            <a:xfrm>
              <a:off x="1644927" y="1748889"/>
              <a:ext cx="3750916" cy="153403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4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Important Books / Tools must have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9CD7C61-BC69-4215-BE19-DAB864C06519}"/>
              </a:ext>
            </a:extLst>
          </p:cNvPr>
          <p:cNvGrpSpPr/>
          <p:nvPr/>
        </p:nvGrpSpPr>
        <p:grpSpPr>
          <a:xfrm>
            <a:off x="10777750" y="129393"/>
            <a:ext cx="1056441" cy="804924"/>
            <a:chOff x="10764498" y="89636"/>
            <a:chExt cx="1202217" cy="1007167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C35FE6B-1B4A-4D0B-AEBB-26CCABA1F855}"/>
                </a:ext>
              </a:extLst>
            </p:cNvPr>
            <p:cNvSpPr/>
            <p:nvPr/>
          </p:nvSpPr>
          <p:spPr>
            <a:xfrm>
              <a:off x="10764498" y="89636"/>
              <a:ext cx="1202217" cy="1007167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A000025E-F5DD-4C75-864B-CBAE7D8E03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78116" y="143629"/>
              <a:ext cx="1188599" cy="895674"/>
            </a:xfrm>
            <a:prstGeom prst="rect">
              <a:avLst/>
            </a:prstGeom>
          </p:spPr>
        </p:pic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013B0C7C-B561-4A7F-9461-D16912EB08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286" y="110971"/>
            <a:ext cx="1196006" cy="803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4404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4FE45EA-3415-4EB7-A3FA-6FF1220D008E}"/>
              </a:ext>
            </a:extLst>
          </p:cNvPr>
          <p:cNvSpPr txBox="1"/>
          <p:nvPr/>
        </p:nvSpPr>
        <p:spPr>
          <a:xfrm>
            <a:off x="658061" y="1749428"/>
            <a:ext cx="2376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b="1" dirty="0">
                <a:solidFill>
                  <a:srgbClr val="C00000"/>
                </a:solidFill>
              </a:rPr>
              <a:t>Right Person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D6A14C1-89D9-4331-AEED-A0F906FDE52C}"/>
              </a:ext>
            </a:extLst>
          </p:cNvPr>
          <p:cNvSpPr txBox="1"/>
          <p:nvPr/>
        </p:nvSpPr>
        <p:spPr>
          <a:xfrm>
            <a:off x="2205876" y="3752010"/>
            <a:ext cx="2376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b="1" dirty="0">
                <a:solidFill>
                  <a:srgbClr val="C00000"/>
                </a:solidFill>
              </a:rPr>
              <a:t>Right Place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E4456E8-3D3D-4E40-8F8A-DED7F664B103}"/>
              </a:ext>
            </a:extLst>
          </p:cNvPr>
          <p:cNvSpPr txBox="1"/>
          <p:nvPr/>
        </p:nvSpPr>
        <p:spPr>
          <a:xfrm>
            <a:off x="5167488" y="5085094"/>
            <a:ext cx="2376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b="1" dirty="0">
                <a:solidFill>
                  <a:srgbClr val="C00000"/>
                </a:solidFill>
              </a:rPr>
              <a:t>Right Time</a:t>
            </a:r>
          </a:p>
        </p:txBody>
      </p:sp>
      <p:pic>
        <p:nvPicPr>
          <p:cNvPr id="1026" name="Picture 2" descr="Finding the Right Person for Your Job | BCJobs.ca">
            <a:extLst>
              <a:ext uri="{FF2B5EF4-FFF2-40B4-BE49-F238E27FC236}">
                <a16:creationId xmlns:a16="http://schemas.microsoft.com/office/drawing/2014/main" id="{E63CCD9F-B5BB-44F1-AF9C-8244F9FB62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4008" y="1157700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ight Place to Start - new placement tool for math and English">
            <a:extLst>
              <a:ext uri="{FF2B5EF4-FFF2-40B4-BE49-F238E27FC236}">
                <a16:creationId xmlns:a16="http://schemas.microsoft.com/office/drawing/2014/main" id="{B5570587-2FE7-4BE4-AA8D-D36EF0218F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7488" y="3130850"/>
            <a:ext cx="3672408" cy="1762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Right On Time Images, Stock Photos &amp; Vectors | Shutterstock">
            <a:extLst>
              <a:ext uri="{FF2B5EF4-FFF2-40B4-BE49-F238E27FC236}">
                <a16:creationId xmlns:a16="http://schemas.microsoft.com/office/drawing/2014/main" id="{73FAC94A-8BCA-45F9-A6DD-696F5DDA22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0654" y="4784960"/>
            <a:ext cx="3591761" cy="186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2674A66-CCF3-4D9D-9CC0-34B22B82212E}"/>
              </a:ext>
            </a:extLst>
          </p:cNvPr>
          <p:cNvSpPr txBox="1"/>
          <p:nvPr/>
        </p:nvSpPr>
        <p:spPr>
          <a:xfrm>
            <a:off x="7780654" y="1442793"/>
            <a:ext cx="380778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200" b="1" dirty="0">
                <a:solidFill>
                  <a:srgbClr val="C00000"/>
                </a:solidFill>
              </a:rPr>
              <a:t>Low of Average</a:t>
            </a:r>
          </a:p>
          <a:p>
            <a:pPr algn="ctr"/>
            <a:endParaRPr lang="en-IN" sz="3200" b="1" dirty="0">
              <a:solidFill>
                <a:srgbClr val="C00000"/>
              </a:solidFill>
            </a:endParaRPr>
          </a:p>
          <a:p>
            <a:pPr algn="ctr"/>
            <a:r>
              <a:rPr lang="en-IN" sz="3200" b="1" dirty="0">
                <a:solidFill>
                  <a:srgbClr val="C00000"/>
                </a:solidFill>
              </a:rPr>
              <a:t>100% # 80%E - 20%R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B6C961F-381A-4793-9D7B-2115E5962000}"/>
              </a:ext>
            </a:extLst>
          </p:cNvPr>
          <p:cNvGrpSpPr/>
          <p:nvPr/>
        </p:nvGrpSpPr>
        <p:grpSpPr>
          <a:xfrm>
            <a:off x="1595437" y="79512"/>
            <a:ext cx="8820769" cy="1007167"/>
            <a:chOff x="1616766" y="1590257"/>
            <a:chExt cx="3843130" cy="2091659"/>
          </a:xfrm>
          <a:solidFill>
            <a:srgbClr val="002060"/>
          </a:solidFill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4C1E3FBF-94C7-4EA9-A8FB-8C039A252E84}"/>
                </a:ext>
              </a:extLst>
            </p:cNvPr>
            <p:cNvSpPr/>
            <p:nvPr/>
          </p:nvSpPr>
          <p:spPr>
            <a:xfrm>
              <a:off x="1616766" y="1590257"/>
              <a:ext cx="3843130" cy="2091659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4200">
                <a:solidFill>
                  <a:schemeClr val="bg1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536572E-4BAF-4968-8931-D98379EE18D1}"/>
                </a:ext>
              </a:extLst>
            </p:cNvPr>
            <p:cNvSpPr txBox="1"/>
            <p:nvPr/>
          </p:nvSpPr>
          <p:spPr>
            <a:xfrm>
              <a:off x="1644927" y="1748889"/>
              <a:ext cx="3750916" cy="153403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4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RPPT Formula and Law of Average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0D207D4-6E39-4D3C-A0B6-EC577A6AD029}"/>
              </a:ext>
            </a:extLst>
          </p:cNvPr>
          <p:cNvGrpSpPr/>
          <p:nvPr/>
        </p:nvGrpSpPr>
        <p:grpSpPr>
          <a:xfrm>
            <a:off x="10764499" y="142645"/>
            <a:ext cx="1003432" cy="824352"/>
            <a:chOff x="10764498" y="89636"/>
            <a:chExt cx="1202217" cy="1007167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4AACB5F-F977-4BCF-BE57-B0338C77BBB8}"/>
                </a:ext>
              </a:extLst>
            </p:cNvPr>
            <p:cNvSpPr/>
            <p:nvPr/>
          </p:nvSpPr>
          <p:spPr>
            <a:xfrm>
              <a:off x="10764498" y="89636"/>
              <a:ext cx="1202217" cy="1007167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CFAA90BF-6BD1-4DFD-9C1C-211D759E5EB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778116" y="143629"/>
              <a:ext cx="1188599" cy="895674"/>
            </a:xfrm>
            <a:prstGeom prst="rect">
              <a:avLst/>
            </a:prstGeom>
          </p:spPr>
        </p:pic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39BB6C46-989E-4431-A3B9-A15B379D94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5286" y="110971"/>
            <a:ext cx="1196006" cy="803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46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6417" y="1146683"/>
            <a:ext cx="2500330" cy="5500726"/>
          </a:xfrm>
        </p:spPr>
        <p:txBody>
          <a:bodyPr>
            <a:normAutofit fontScale="92500"/>
          </a:bodyPr>
          <a:lstStyle/>
          <a:p>
            <a:pPr>
              <a:lnSpc>
                <a:spcPct val="300000"/>
              </a:lnSpc>
            </a:pPr>
            <a:r>
              <a:rPr lang="en-US" sz="2400" dirty="0">
                <a:latin typeface="Arial Black" pitchFamily="34" charset="0"/>
              </a:rPr>
              <a:t>Mistakes</a:t>
            </a:r>
          </a:p>
          <a:p>
            <a:pPr>
              <a:lnSpc>
                <a:spcPct val="300000"/>
              </a:lnSpc>
            </a:pPr>
            <a:r>
              <a:rPr lang="en-US" sz="2400" dirty="0">
                <a:latin typeface="Arial Black" pitchFamily="34" charset="0"/>
              </a:rPr>
              <a:t>Failures</a:t>
            </a:r>
          </a:p>
          <a:p>
            <a:pPr>
              <a:lnSpc>
                <a:spcPct val="300000"/>
              </a:lnSpc>
            </a:pPr>
            <a:r>
              <a:rPr lang="en-US" sz="2400" dirty="0">
                <a:latin typeface="Arial Black" pitchFamily="34" charset="0"/>
              </a:rPr>
              <a:t>Insult</a:t>
            </a:r>
          </a:p>
          <a:p>
            <a:pPr>
              <a:lnSpc>
                <a:spcPct val="300000"/>
              </a:lnSpc>
            </a:pPr>
            <a:r>
              <a:rPr lang="en-US" sz="2400" dirty="0">
                <a:latin typeface="Arial Black" pitchFamily="34" charset="0"/>
              </a:rPr>
              <a:t>Frustration</a:t>
            </a:r>
          </a:p>
          <a:p>
            <a:pPr>
              <a:lnSpc>
                <a:spcPct val="300000"/>
              </a:lnSpc>
            </a:pPr>
            <a:r>
              <a:rPr lang="en-US" sz="2400" dirty="0">
                <a:latin typeface="Arial Black" pitchFamily="34" charset="0"/>
              </a:rPr>
              <a:t>Rejection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867595" y="1188612"/>
            <a:ext cx="2714644" cy="550072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marL="342900" indent="-342900">
              <a:lnSpc>
                <a:spcPct val="30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400" dirty="0">
                <a:latin typeface="Arial Black" pitchFamily="34" charset="0"/>
              </a:rPr>
              <a:t>Learning's</a:t>
            </a:r>
          </a:p>
          <a:p>
            <a:pPr marL="342900" indent="-342900">
              <a:lnSpc>
                <a:spcPct val="30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400" dirty="0">
                <a:latin typeface="Arial Black" pitchFamily="34" charset="0"/>
              </a:rPr>
              <a:t>Success Step</a:t>
            </a:r>
          </a:p>
          <a:p>
            <a:pPr marL="342900" indent="-342900">
              <a:lnSpc>
                <a:spcPct val="30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400" dirty="0">
                <a:latin typeface="Arial Black" pitchFamily="34" charset="0"/>
              </a:rPr>
              <a:t>Big Respect</a:t>
            </a:r>
          </a:p>
          <a:p>
            <a:pPr marL="342900" indent="-342900">
              <a:lnSpc>
                <a:spcPct val="30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400" dirty="0">
                <a:latin typeface="Arial Black" pitchFamily="34" charset="0"/>
              </a:rPr>
              <a:t>High Desires</a:t>
            </a:r>
          </a:p>
          <a:p>
            <a:pPr marL="342900" indent="-342900">
              <a:lnSpc>
                <a:spcPct val="30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400" dirty="0">
                <a:latin typeface="Arial Black" pitchFamily="34" charset="0"/>
              </a:rPr>
              <a:t>Celebrity Step</a:t>
            </a:r>
          </a:p>
        </p:txBody>
      </p:sp>
      <p:pic>
        <p:nvPicPr>
          <p:cNvPr id="2050" name="Picture 2" descr="The 10 Most Common SEO Mistakes to Avoid">
            <a:extLst>
              <a:ext uri="{FF2B5EF4-FFF2-40B4-BE49-F238E27FC236}">
                <a16:creationId xmlns:a16="http://schemas.microsoft.com/office/drawing/2014/main" id="{EDA2A18C-9A36-4DDA-98B4-538E620E08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6426" y="1030537"/>
            <a:ext cx="2166237" cy="1078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5 stories of startup failure">
            <a:extLst>
              <a:ext uri="{FF2B5EF4-FFF2-40B4-BE49-F238E27FC236}">
                <a16:creationId xmlns:a16="http://schemas.microsoft.com/office/drawing/2014/main" id="{2DD2DD70-706F-454D-9E50-BBE3DA373B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6144" y="2176741"/>
            <a:ext cx="2132802" cy="967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अपमान का बदला लेना है तो अपनाएं चाणक्य की ये Trick - chanakya neeti in  hindi for insult">
            <a:extLst>
              <a:ext uri="{FF2B5EF4-FFF2-40B4-BE49-F238E27FC236}">
                <a16:creationId xmlns:a16="http://schemas.microsoft.com/office/drawing/2014/main" id="{0000125B-68B8-42E6-B23F-69DB2ADB67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6144" y="3311585"/>
            <a:ext cx="2132802" cy="1062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250+ Beautiful Frustration Photos · Pexels · Free Stock Photos">
            <a:extLst>
              <a:ext uri="{FF2B5EF4-FFF2-40B4-BE49-F238E27FC236}">
                <a16:creationId xmlns:a16="http://schemas.microsoft.com/office/drawing/2014/main" id="{EF5A64E0-EDCB-442D-867A-9D582FD378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1127" y="4485231"/>
            <a:ext cx="1924680" cy="1015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So you didn't get your dream job, now what? | by Tiffany Eaton |  theuxblog.com">
            <a:extLst>
              <a:ext uri="{FF2B5EF4-FFF2-40B4-BE49-F238E27FC236}">
                <a16:creationId xmlns:a16="http://schemas.microsoft.com/office/drawing/2014/main" id="{98C48C71-879C-4062-AFF3-FCD08374CF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3720" y="5558999"/>
            <a:ext cx="1965226" cy="1219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Team-Based Learning Made Easy">
            <a:extLst>
              <a:ext uri="{FF2B5EF4-FFF2-40B4-BE49-F238E27FC236}">
                <a16:creationId xmlns:a16="http://schemas.microsoft.com/office/drawing/2014/main" id="{1311ED21-3F5D-4EE1-91EC-7CE8FAF620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5210" y="1115687"/>
            <a:ext cx="2166237" cy="1176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First Step To Success Of Asian Young Woman, Isolated Stock Photo, Picture  And Royalty Free Image. Image 14037696.">
            <a:extLst>
              <a:ext uri="{FF2B5EF4-FFF2-40B4-BE49-F238E27FC236}">
                <a16:creationId xmlns:a16="http://schemas.microsoft.com/office/drawing/2014/main" id="{0E3F7AFF-DC1E-4400-A3BB-479ABE301F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5591" y="2325654"/>
            <a:ext cx="2132802" cy="1176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Why Bloggers Still Don't Get Much Respect | Yakezie.com">
            <a:extLst>
              <a:ext uri="{FF2B5EF4-FFF2-40B4-BE49-F238E27FC236}">
                <a16:creationId xmlns:a16="http://schemas.microsoft.com/office/drawing/2014/main" id="{875FEA0B-4881-47B3-B686-FDCF80F12D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2203" y="3435615"/>
            <a:ext cx="2236190" cy="1176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 descr="desires Archives | Complete Wellbeing">
            <a:extLst>
              <a:ext uri="{FF2B5EF4-FFF2-40B4-BE49-F238E27FC236}">
                <a16:creationId xmlns:a16="http://schemas.microsoft.com/office/drawing/2014/main" id="{5CDDA691-F637-48BF-9C9E-84336BEC65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0316" y="4607984"/>
            <a:ext cx="2119188" cy="1046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153B1149-AC4D-4FD1-B6A5-A1656B3D6736}"/>
              </a:ext>
            </a:extLst>
          </p:cNvPr>
          <p:cNvGrpSpPr/>
          <p:nvPr/>
        </p:nvGrpSpPr>
        <p:grpSpPr>
          <a:xfrm>
            <a:off x="1595437" y="79512"/>
            <a:ext cx="8820769" cy="1007167"/>
            <a:chOff x="1616766" y="1590257"/>
            <a:chExt cx="3843130" cy="2091659"/>
          </a:xfrm>
          <a:solidFill>
            <a:srgbClr val="002060"/>
          </a:solidFill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FA28591C-15B0-43C2-A6E9-A5739A0BE099}"/>
                </a:ext>
              </a:extLst>
            </p:cNvPr>
            <p:cNvSpPr/>
            <p:nvPr/>
          </p:nvSpPr>
          <p:spPr>
            <a:xfrm>
              <a:off x="1616766" y="1590257"/>
              <a:ext cx="3843130" cy="2091659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4200">
                <a:solidFill>
                  <a:schemeClr val="bg1"/>
                </a:solidFill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6B1603D-FC8A-4AAD-9446-5FB6ED3A22C5}"/>
                </a:ext>
              </a:extLst>
            </p:cNvPr>
            <p:cNvSpPr txBox="1"/>
            <p:nvPr/>
          </p:nvSpPr>
          <p:spPr>
            <a:xfrm>
              <a:off x="1644927" y="1748889"/>
              <a:ext cx="3750916" cy="153403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4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Be Prepared for These Things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71393B7-4264-42B2-B389-25D46E794817}"/>
              </a:ext>
            </a:extLst>
          </p:cNvPr>
          <p:cNvGrpSpPr/>
          <p:nvPr/>
        </p:nvGrpSpPr>
        <p:grpSpPr>
          <a:xfrm>
            <a:off x="10764498" y="89637"/>
            <a:ext cx="1056441" cy="824352"/>
            <a:chOff x="10764498" y="89636"/>
            <a:chExt cx="1202217" cy="1007167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DD6BF497-81CE-4D48-B14D-FE91F1CB8DE0}"/>
                </a:ext>
              </a:extLst>
            </p:cNvPr>
            <p:cNvSpPr/>
            <p:nvPr/>
          </p:nvSpPr>
          <p:spPr>
            <a:xfrm>
              <a:off x="10764498" y="89636"/>
              <a:ext cx="1202217" cy="1007167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2CCA9273-44A3-4358-8EE7-2F75592281D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0778116" y="143629"/>
              <a:ext cx="1188599" cy="895674"/>
            </a:xfrm>
            <a:prstGeom prst="rect">
              <a:avLst/>
            </a:prstGeom>
          </p:spPr>
        </p:pic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2039782A-154A-49AB-B322-30C1053D318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5286" y="110971"/>
            <a:ext cx="1196006" cy="803017"/>
          </a:xfrm>
          <a:prstGeom prst="rect">
            <a:avLst/>
          </a:prstGeom>
        </p:spPr>
      </p:pic>
      <p:pic>
        <p:nvPicPr>
          <p:cNvPr id="8" name="Picture 2" descr="Mr. SP Bharill | Passion Vista Magazine - Luxury | Lifestyle | Business">
            <a:extLst>
              <a:ext uri="{FF2B5EF4-FFF2-40B4-BE49-F238E27FC236}">
                <a16:creationId xmlns:a16="http://schemas.microsoft.com/office/drawing/2014/main" id="{0B624184-73C6-4DB5-83AA-10A0CB3166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0735" y="4619625"/>
            <a:ext cx="2038350" cy="2238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2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8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2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8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59FE0F2B-80FA-4516-A274-9B8252D420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5243F923-4CFE-46B2-BF9D-C2134757A12D}"/>
              </a:ext>
            </a:extLst>
          </p:cNvPr>
          <p:cNvSpPr/>
          <p:nvPr/>
        </p:nvSpPr>
        <p:spPr>
          <a:xfrm>
            <a:off x="1803865" y="4111831"/>
            <a:ext cx="8043169" cy="1841209"/>
          </a:xfrm>
          <a:prstGeom prst="roundRect">
            <a:avLst/>
          </a:prstGeom>
          <a:solidFill>
            <a:srgbClr val="034697"/>
          </a:solidFill>
          <a:ln>
            <a:solidFill>
              <a:srgbClr val="0070C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B7AB7DF-3DDC-4482-AA0A-788C4D3CBE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9595" y="62332"/>
            <a:ext cx="6739276" cy="35256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171198F-FD3E-4642-A760-7A55A8E024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04165">
            <a:off x="437676" y="573079"/>
            <a:ext cx="4259005" cy="31942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50A33B7-4D11-445D-B209-C0902C485FAD}"/>
              </a:ext>
            </a:extLst>
          </p:cNvPr>
          <p:cNvSpPr/>
          <p:nvPr/>
        </p:nvSpPr>
        <p:spPr>
          <a:xfrm>
            <a:off x="2417817" y="4178599"/>
            <a:ext cx="6815263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solidFill>
                  <a:schemeClr val="tx1"/>
                </a:solidFill>
                <a:latin typeface="Century" panose="02040604050505020304" pitchFamily="18" charset="0"/>
              </a:rPr>
              <a:t>BONANZA TRIP TO</a:t>
            </a:r>
          </a:p>
          <a:p>
            <a:pPr algn="ctr"/>
            <a:r>
              <a:rPr lang="en-US" sz="5400" b="1" dirty="0">
                <a:solidFill>
                  <a:schemeClr val="tx1"/>
                </a:solidFill>
                <a:latin typeface="Century" panose="02040604050505020304" pitchFamily="18" charset="0"/>
              </a:rPr>
              <a:t> GOA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13BD6D16-9343-4D74-B059-9B83ED7656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96273">
            <a:off x="10109286" y="3163056"/>
            <a:ext cx="1820460" cy="12124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CE44E93A-90DF-4E63-AEB9-798961960EF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35589">
            <a:off x="191418" y="3591115"/>
            <a:ext cx="1755593" cy="11749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E9D1600-C516-42B0-A6FC-35F501352C4B}"/>
              </a:ext>
            </a:extLst>
          </p:cNvPr>
          <p:cNvSpPr txBox="1"/>
          <p:nvPr/>
        </p:nvSpPr>
        <p:spPr>
          <a:xfrm>
            <a:off x="609600" y="6006048"/>
            <a:ext cx="108137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40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This TRIP can do a Miracle with your CHEQUE !!</a:t>
            </a:r>
          </a:p>
        </p:txBody>
      </p:sp>
    </p:spTree>
    <p:extLst>
      <p:ext uri="{BB962C8B-B14F-4D97-AF65-F5344CB8AC3E}">
        <p14:creationId xmlns:p14="http://schemas.microsoft.com/office/powerpoint/2010/main" val="6337383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A7C6A498-C898-4729-B289-FD1A979F8DDF}"/>
              </a:ext>
            </a:extLst>
          </p:cNvPr>
          <p:cNvGrpSpPr/>
          <p:nvPr/>
        </p:nvGrpSpPr>
        <p:grpSpPr>
          <a:xfrm>
            <a:off x="1378591" y="185528"/>
            <a:ext cx="9239247" cy="709343"/>
            <a:chOff x="1616766" y="1590257"/>
            <a:chExt cx="3843130" cy="2091659"/>
          </a:xfrm>
          <a:solidFill>
            <a:srgbClr val="002060"/>
          </a:solidFill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02AB2230-571B-4B55-8D1E-08C470D3F777}"/>
                </a:ext>
              </a:extLst>
            </p:cNvPr>
            <p:cNvSpPr/>
            <p:nvPr/>
          </p:nvSpPr>
          <p:spPr>
            <a:xfrm>
              <a:off x="1616766" y="1590257"/>
              <a:ext cx="3843130" cy="2091659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86AE2F1-D092-46E9-B928-42D2AFE4DBA0}"/>
                </a:ext>
              </a:extLst>
            </p:cNvPr>
            <p:cNvSpPr txBox="1"/>
            <p:nvPr/>
          </p:nvSpPr>
          <p:spPr>
            <a:xfrm>
              <a:off x="1644927" y="1748890"/>
              <a:ext cx="3769686" cy="154283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BRONZE DIRECTOR GROWTH WITH 5625 PV IN A MONTH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14A4DB55-95CE-4E00-8218-DC94A3F82BC7}"/>
              </a:ext>
            </a:extLst>
          </p:cNvPr>
          <p:cNvGrpSpPr/>
          <p:nvPr/>
        </p:nvGrpSpPr>
        <p:grpSpPr>
          <a:xfrm>
            <a:off x="10764499" y="89637"/>
            <a:ext cx="1067054" cy="803018"/>
            <a:chOff x="10764498" y="89636"/>
            <a:chExt cx="1202217" cy="1007167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2BDD6D81-44A6-43A9-A479-49019E9BF9D9}"/>
                </a:ext>
              </a:extLst>
            </p:cNvPr>
            <p:cNvSpPr/>
            <p:nvPr/>
          </p:nvSpPr>
          <p:spPr>
            <a:xfrm>
              <a:off x="10764498" y="89636"/>
              <a:ext cx="1202217" cy="1007167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4B00066E-5A52-46A1-B07F-B55236B5533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778116" y="143629"/>
              <a:ext cx="1188599" cy="895674"/>
            </a:xfrm>
            <a:prstGeom prst="rect">
              <a:avLst/>
            </a:prstGeom>
          </p:spPr>
        </p:pic>
      </p:grpSp>
      <p:sp>
        <p:nvSpPr>
          <p:cNvPr id="79" name="TextBox 78">
            <a:extLst>
              <a:ext uri="{FF2B5EF4-FFF2-40B4-BE49-F238E27FC236}">
                <a16:creationId xmlns:a16="http://schemas.microsoft.com/office/drawing/2014/main" id="{590B4B5D-F2EC-4EBB-8EA8-FC383A9952DC}"/>
              </a:ext>
            </a:extLst>
          </p:cNvPr>
          <p:cNvSpPr txBox="1"/>
          <p:nvPr/>
        </p:nvSpPr>
        <p:spPr>
          <a:xfrm>
            <a:off x="7516060" y="1007367"/>
            <a:ext cx="29086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b="1" dirty="0">
                <a:highlight>
                  <a:srgbClr val="FFFF00"/>
                </a:highlight>
              </a:rPr>
              <a:t> Go-Getter Structure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1C9403D0-0CF6-4609-B84C-2F7E962FA4FF}"/>
              </a:ext>
            </a:extLst>
          </p:cNvPr>
          <p:cNvSpPr txBox="1"/>
          <p:nvPr/>
        </p:nvSpPr>
        <p:spPr>
          <a:xfrm>
            <a:off x="-103458" y="2292665"/>
            <a:ext cx="3798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en-IN" sz="24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Month Total PV = 5625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FA0AAB3C-4533-45F6-B906-1B797F259F1D}"/>
              </a:ext>
            </a:extLst>
          </p:cNvPr>
          <p:cNvSpPr txBox="1"/>
          <p:nvPr/>
        </p:nvSpPr>
        <p:spPr>
          <a:xfrm>
            <a:off x="575585" y="2908523"/>
            <a:ext cx="27575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200" dirty="0"/>
              <a:t>PB   = 5625x18x4%  </a:t>
            </a:r>
          </a:p>
          <a:p>
            <a:r>
              <a:rPr lang="en-IN" sz="2200" b="1" dirty="0"/>
              <a:t>        </a:t>
            </a:r>
            <a:r>
              <a:rPr lang="en-IN" sz="2200" b="1" dirty="0">
                <a:highlight>
                  <a:srgbClr val="FFFF00"/>
                </a:highlight>
              </a:rPr>
              <a:t>=  Rs. 4050/-</a:t>
            </a:r>
            <a:r>
              <a:rPr lang="en-IN" sz="2200" dirty="0"/>
              <a:t> 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FA3686BA-867F-4276-B029-FBC99A0951B5}"/>
              </a:ext>
            </a:extLst>
          </p:cNvPr>
          <p:cNvSpPr txBox="1"/>
          <p:nvPr/>
        </p:nvSpPr>
        <p:spPr>
          <a:xfrm>
            <a:off x="558855" y="3660217"/>
            <a:ext cx="328968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200" dirty="0"/>
              <a:t>BDB = 5625X18X6%  </a:t>
            </a:r>
          </a:p>
          <a:p>
            <a:r>
              <a:rPr lang="en-IN" sz="2200" dirty="0"/>
              <a:t>         = 6075x1.33/-  </a:t>
            </a:r>
          </a:p>
          <a:p>
            <a:r>
              <a:rPr lang="en-IN" sz="2200" dirty="0"/>
              <a:t>         </a:t>
            </a:r>
            <a:r>
              <a:rPr lang="en-IN" sz="2200" dirty="0">
                <a:highlight>
                  <a:srgbClr val="FFFF00"/>
                </a:highlight>
              </a:rPr>
              <a:t>= Rs. 8080/-</a:t>
            </a:r>
            <a:endParaRPr lang="en-IN" sz="2200" dirty="0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0373BAB3-A562-448E-B837-EAA4195D261F}"/>
              </a:ext>
            </a:extLst>
          </p:cNvPr>
          <p:cNvSpPr txBox="1"/>
          <p:nvPr/>
        </p:nvSpPr>
        <p:spPr>
          <a:xfrm>
            <a:off x="-25867" y="5638487"/>
            <a:ext cx="36702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Cheque</a:t>
            </a:r>
            <a:r>
              <a:rPr lang="en-IN" sz="2400" dirty="0"/>
              <a:t> = 4050+8080+2448 </a:t>
            </a:r>
          </a:p>
          <a:p>
            <a:r>
              <a:rPr lang="en-IN" sz="2400" dirty="0"/>
              <a:t>                  = </a:t>
            </a:r>
            <a:r>
              <a:rPr lang="en-IN" sz="3200" b="1" dirty="0">
                <a:highlight>
                  <a:srgbClr val="00FFFF"/>
                </a:highlight>
              </a:rPr>
              <a:t>Rs. 14578/-</a:t>
            </a:r>
            <a:r>
              <a:rPr lang="en-IN" sz="2400" dirty="0"/>
              <a:t> </a:t>
            </a:r>
          </a:p>
        </p:txBody>
      </p:sp>
      <p:pic>
        <p:nvPicPr>
          <p:cNvPr id="104" name="Picture 103">
            <a:extLst>
              <a:ext uri="{FF2B5EF4-FFF2-40B4-BE49-F238E27FC236}">
                <a16:creationId xmlns:a16="http://schemas.microsoft.com/office/drawing/2014/main" id="{8459BFA7-15BE-4DFD-9120-C544E455EA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286" y="110971"/>
            <a:ext cx="1196006" cy="803017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DD478523-942A-405E-AB84-CF88093263D0}"/>
              </a:ext>
            </a:extLst>
          </p:cNvPr>
          <p:cNvSpPr txBox="1"/>
          <p:nvPr/>
        </p:nvSpPr>
        <p:spPr>
          <a:xfrm>
            <a:off x="3576" y="5089021"/>
            <a:ext cx="36371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200" dirty="0"/>
              <a:t>TBB = 6075x0.37 </a:t>
            </a:r>
            <a:r>
              <a:rPr lang="en-IN" sz="2200" b="1" dirty="0">
                <a:highlight>
                  <a:srgbClr val="FFFF00"/>
                </a:highlight>
              </a:rPr>
              <a:t>= Rs. 2448/-</a:t>
            </a:r>
            <a:r>
              <a:rPr lang="en-IN" sz="2200" dirty="0"/>
              <a:t>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11E37BC-59CE-4A36-BAFA-3013EEF5E91E}"/>
              </a:ext>
            </a:extLst>
          </p:cNvPr>
          <p:cNvSpPr/>
          <p:nvPr/>
        </p:nvSpPr>
        <p:spPr>
          <a:xfrm>
            <a:off x="166019" y="2341488"/>
            <a:ext cx="3271707" cy="383089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F4A72B2-F997-4667-B8E2-5B37FBA574BB}"/>
              </a:ext>
            </a:extLst>
          </p:cNvPr>
          <p:cNvGrpSpPr/>
          <p:nvPr/>
        </p:nvGrpSpPr>
        <p:grpSpPr>
          <a:xfrm>
            <a:off x="1842257" y="1101662"/>
            <a:ext cx="7696200" cy="1025315"/>
            <a:chOff x="1842257" y="1101662"/>
            <a:chExt cx="7696200" cy="1025315"/>
          </a:xfrm>
        </p:grpSpPr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5881FD64-3753-46B9-A2C3-F8582BBE0162}"/>
                </a:ext>
              </a:extLst>
            </p:cNvPr>
            <p:cNvSpPr/>
            <p:nvPr/>
          </p:nvSpPr>
          <p:spPr>
            <a:xfrm>
              <a:off x="5195057" y="1212577"/>
              <a:ext cx="990600" cy="804863"/>
            </a:xfrm>
            <a:prstGeom prst="ellipse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000" b="1" dirty="0">
                  <a:solidFill>
                    <a:prstClr val="black"/>
                  </a:solidFill>
                </a:rPr>
                <a:t>You </a:t>
              </a:r>
              <a:endParaRPr lang="en-GB" sz="2000" b="1" dirty="0">
                <a:solidFill>
                  <a:prstClr val="black"/>
                </a:solidFill>
              </a:endParaRPr>
            </a:p>
          </p:txBody>
        </p: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CE27D449-C8C8-4DFA-8EFE-FAC5C0182432}"/>
                </a:ext>
              </a:extLst>
            </p:cNvPr>
            <p:cNvCxnSpPr/>
            <p:nvPr/>
          </p:nvCxnSpPr>
          <p:spPr>
            <a:xfrm rot="5400000">
              <a:off x="6872251" y="1668983"/>
              <a:ext cx="1524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Rounded Rectangle 6">
              <a:extLst>
                <a:ext uri="{FF2B5EF4-FFF2-40B4-BE49-F238E27FC236}">
                  <a16:creationId xmlns:a16="http://schemas.microsoft.com/office/drawing/2014/main" id="{36928B77-7531-40DC-AFB2-461E12025504}"/>
                </a:ext>
              </a:extLst>
            </p:cNvPr>
            <p:cNvSpPr/>
            <p:nvPr/>
          </p:nvSpPr>
          <p:spPr>
            <a:xfrm>
              <a:off x="6490457" y="1745977"/>
              <a:ext cx="914400" cy="355600"/>
            </a:xfrm>
            <a:prstGeom prst="round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>
                <a:defRPr/>
              </a:pPr>
              <a:r>
                <a:rPr lang="en-US" sz="15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875 PV</a:t>
              </a:r>
            </a:p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4" name="Rounded Rectangle 7">
              <a:extLst>
                <a:ext uri="{FF2B5EF4-FFF2-40B4-BE49-F238E27FC236}">
                  <a16:creationId xmlns:a16="http://schemas.microsoft.com/office/drawing/2014/main" id="{B081FF5F-4AE3-4AE0-9F48-B6416C399F2B}"/>
                </a:ext>
              </a:extLst>
            </p:cNvPr>
            <p:cNvSpPr/>
            <p:nvPr/>
          </p:nvSpPr>
          <p:spPr>
            <a:xfrm>
              <a:off x="3975857" y="1745977"/>
              <a:ext cx="914400" cy="355600"/>
            </a:xfrm>
            <a:prstGeom prst="round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>
                <a:defRPr/>
              </a:pPr>
              <a:r>
                <a:rPr lang="en-US" sz="15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2400  PV</a:t>
              </a:r>
            </a:p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1B9F4C2C-03FF-46D5-986B-4A0CAC925C2B}"/>
                </a:ext>
              </a:extLst>
            </p:cNvPr>
            <p:cNvCxnSpPr/>
            <p:nvPr/>
          </p:nvCxnSpPr>
          <p:spPr>
            <a:xfrm>
              <a:off x="6185657" y="1593577"/>
              <a:ext cx="7620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16EFEC7B-50CF-4E6F-9284-FEB85904BDC4}"/>
                </a:ext>
              </a:extLst>
            </p:cNvPr>
            <p:cNvCxnSpPr/>
            <p:nvPr/>
          </p:nvCxnSpPr>
          <p:spPr>
            <a:xfrm>
              <a:off x="4433057" y="1593577"/>
              <a:ext cx="7620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C52D582A-A656-4A0A-A26E-3E0F61583C13}"/>
                </a:ext>
              </a:extLst>
            </p:cNvPr>
            <p:cNvCxnSpPr/>
            <p:nvPr/>
          </p:nvCxnSpPr>
          <p:spPr>
            <a:xfrm rot="5400000">
              <a:off x="4357651" y="1668983"/>
              <a:ext cx="1524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01288D7B-E6EC-4E43-A883-5BB7EE1EF976}"/>
                </a:ext>
              </a:extLst>
            </p:cNvPr>
            <p:cNvCxnSpPr/>
            <p:nvPr/>
          </p:nvCxnSpPr>
          <p:spPr>
            <a:xfrm rot="5400000">
              <a:off x="7939051" y="1668983"/>
              <a:ext cx="1524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Rounded Rectangle 13">
              <a:extLst>
                <a:ext uri="{FF2B5EF4-FFF2-40B4-BE49-F238E27FC236}">
                  <a16:creationId xmlns:a16="http://schemas.microsoft.com/office/drawing/2014/main" id="{08657B71-FE51-412D-832F-B4EA703E1D41}"/>
                </a:ext>
              </a:extLst>
            </p:cNvPr>
            <p:cNvSpPr/>
            <p:nvPr/>
          </p:nvSpPr>
          <p:spPr>
            <a:xfrm>
              <a:off x="7557257" y="1745977"/>
              <a:ext cx="914400" cy="355600"/>
            </a:xfrm>
            <a:prstGeom prst="round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>
                <a:defRPr/>
              </a:pPr>
              <a:r>
                <a:rPr lang="en-US" sz="15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100  PV</a:t>
              </a:r>
            </a:p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C366C83-90C6-4C62-8EBF-086847C13CE5}"/>
                </a:ext>
              </a:extLst>
            </p:cNvPr>
            <p:cNvCxnSpPr/>
            <p:nvPr/>
          </p:nvCxnSpPr>
          <p:spPr>
            <a:xfrm>
              <a:off x="6947657" y="1593577"/>
              <a:ext cx="12954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FB9DBFAE-C1AC-4B39-95B7-8F04A797C30D}"/>
                </a:ext>
              </a:extLst>
            </p:cNvPr>
            <p:cNvCxnSpPr/>
            <p:nvPr/>
          </p:nvCxnSpPr>
          <p:spPr>
            <a:xfrm rot="5400000">
              <a:off x="9005851" y="1668983"/>
              <a:ext cx="1524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Rounded Rectangle 16">
              <a:extLst>
                <a:ext uri="{FF2B5EF4-FFF2-40B4-BE49-F238E27FC236}">
                  <a16:creationId xmlns:a16="http://schemas.microsoft.com/office/drawing/2014/main" id="{E609E941-1042-4F24-BE46-013A6C888F2F}"/>
                </a:ext>
              </a:extLst>
            </p:cNvPr>
            <p:cNvSpPr/>
            <p:nvPr/>
          </p:nvSpPr>
          <p:spPr>
            <a:xfrm>
              <a:off x="8624057" y="1771377"/>
              <a:ext cx="914400" cy="355600"/>
            </a:xfrm>
            <a:prstGeom prst="round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>
                <a:defRPr/>
              </a:pPr>
              <a:r>
                <a:rPr lang="en-US" sz="15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100  PV</a:t>
              </a:r>
            </a:p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BB83368-8DCD-45BE-81BD-0FEE1F749E99}"/>
                </a:ext>
              </a:extLst>
            </p:cNvPr>
            <p:cNvCxnSpPr/>
            <p:nvPr/>
          </p:nvCxnSpPr>
          <p:spPr>
            <a:xfrm>
              <a:off x="7785857" y="1593577"/>
              <a:ext cx="12954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Rounded Rectangle 18">
              <a:extLst>
                <a:ext uri="{FF2B5EF4-FFF2-40B4-BE49-F238E27FC236}">
                  <a16:creationId xmlns:a16="http://schemas.microsoft.com/office/drawing/2014/main" id="{D5AAF3E7-1C0D-4BC8-A32F-1632A52CDCC7}"/>
                </a:ext>
              </a:extLst>
            </p:cNvPr>
            <p:cNvSpPr/>
            <p:nvPr/>
          </p:nvSpPr>
          <p:spPr>
            <a:xfrm>
              <a:off x="2909057" y="1745977"/>
              <a:ext cx="914400" cy="355600"/>
            </a:xfrm>
            <a:prstGeom prst="round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>
                <a:defRPr/>
              </a:pPr>
              <a:r>
                <a:rPr lang="en-US" sz="15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800 PV</a:t>
              </a:r>
            </a:p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CAE048D0-BFB2-4981-9013-0CD9E9C9EC93}"/>
                </a:ext>
              </a:extLst>
            </p:cNvPr>
            <p:cNvCxnSpPr/>
            <p:nvPr/>
          </p:nvCxnSpPr>
          <p:spPr>
            <a:xfrm>
              <a:off x="3366257" y="1593577"/>
              <a:ext cx="10668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9845C257-E869-4C6C-9586-CCA50BA8D97C}"/>
                </a:ext>
              </a:extLst>
            </p:cNvPr>
            <p:cNvCxnSpPr/>
            <p:nvPr/>
          </p:nvCxnSpPr>
          <p:spPr>
            <a:xfrm rot="5400000">
              <a:off x="3290851" y="1668983"/>
              <a:ext cx="1524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Rounded Rectangle 21">
              <a:extLst>
                <a:ext uri="{FF2B5EF4-FFF2-40B4-BE49-F238E27FC236}">
                  <a16:creationId xmlns:a16="http://schemas.microsoft.com/office/drawing/2014/main" id="{E145A800-2E5D-4C0C-B574-B241625D4256}"/>
                </a:ext>
              </a:extLst>
            </p:cNvPr>
            <p:cNvSpPr/>
            <p:nvPr/>
          </p:nvSpPr>
          <p:spPr>
            <a:xfrm>
              <a:off x="1842257" y="1758677"/>
              <a:ext cx="914400" cy="355600"/>
            </a:xfrm>
            <a:prstGeom prst="round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5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1200 PV</a:t>
              </a:r>
            </a:p>
          </p:txBody>
        </p: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97DA2F7F-9718-41DD-ABA5-CFC2059FC142}"/>
                </a:ext>
              </a:extLst>
            </p:cNvPr>
            <p:cNvCxnSpPr/>
            <p:nvPr/>
          </p:nvCxnSpPr>
          <p:spPr>
            <a:xfrm>
              <a:off x="2299457" y="1593577"/>
              <a:ext cx="10668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38566BEA-058C-4FAB-9479-05B9F119A7F9}"/>
                </a:ext>
              </a:extLst>
            </p:cNvPr>
            <p:cNvCxnSpPr/>
            <p:nvPr/>
          </p:nvCxnSpPr>
          <p:spPr>
            <a:xfrm rot="5400000">
              <a:off x="2224051" y="1668983"/>
              <a:ext cx="1524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Rounded Rectangle 16">
              <a:extLst>
                <a:ext uri="{FF2B5EF4-FFF2-40B4-BE49-F238E27FC236}">
                  <a16:creationId xmlns:a16="http://schemas.microsoft.com/office/drawing/2014/main" id="{2BF993FD-30A5-452D-9009-2ABF017D6429}"/>
                </a:ext>
              </a:extLst>
            </p:cNvPr>
            <p:cNvSpPr/>
            <p:nvPr/>
          </p:nvSpPr>
          <p:spPr>
            <a:xfrm>
              <a:off x="6261857" y="1101662"/>
              <a:ext cx="914400" cy="355600"/>
            </a:xfrm>
            <a:prstGeom prst="round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>
                <a:defRPr/>
              </a:pPr>
              <a:r>
                <a:rPr lang="en-US" sz="15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150  PV</a:t>
              </a:r>
            </a:p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19" name="TextBox 118">
            <a:extLst>
              <a:ext uri="{FF2B5EF4-FFF2-40B4-BE49-F238E27FC236}">
                <a16:creationId xmlns:a16="http://schemas.microsoft.com/office/drawing/2014/main" id="{7D4993F2-0803-4FD6-9FCE-BEE05BD96979}"/>
              </a:ext>
            </a:extLst>
          </p:cNvPr>
          <p:cNvSpPr txBox="1"/>
          <p:nvPr/>
        </p:nvSpPr>
        <p:spPr>
          <a:xfrm>
            <a:off x="4037850" y="2312545"/>
            <a:ext cx="3798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n-IN" sz="24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nd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Month Total PV = 8425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ABFCF051-03C6-49A7-9566-B9479D98A5C9}"/>
              </a:ext>
            </a:extLst>
          </p:cNvPr>
          <p:cNvSpPr txBox="1"/>
          <p:nvPr/>
        </p:nvSpPr>
        <p:spPr>
          <a:xfrm>
            <a:off x="3865574" y="2847882"/>
            <a:ext cx="397660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200" dirty="0"/>
              <a:t>PB   = 2800x18x4% </a:t>
            </a:r>
            <a:r>
              <a:rPr lang="en-IN" sz="2200" b="1" dirty="0">
                <a:highlight>
                  <a:srgbClr val="FFFF00"/>
                </a:highlight>
              </a:rPr>
              <a:t>=  Rs. 2016/-</a:t>
            </a:r>
            <a:r>
              <a:rPr lang="en-IN" sz="2200" dirty="0"/>
              <a:t> 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B25167C6-2DBF-4ABF-8525-EA417E33BAB4}"/>
              </a:ext>
            </a:extLst>
          </p:cNvPr>
          <p:cNvSpPr txBox="1"/>
          <p:nvPr/>
        </p:nvSpPr>
        <p:spPr>
          <a:xfrm>
            <a:off x="3893484" y="3293243"/>
            <a:ext cx="348011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200" dirty="0"/>
              <a:t>BBB = 2800x6%+5625X5%  </a:t>
            </a:r>
          </a:p>
          <a:p>
            <a:r>
              <a:rPr lang="en-IN" sz="2200" dirty="0"/>
              <a:t>         = (168+282)x18x0.83/-  </a:t>
            </a:r>
          </a:p>
          <a:p>
            <a:r>
              <a:rPr lang="en-IN" sz="2200" dirty="0"/>
              <a:t>         </a:t>
            </a:r>
            <a:r>
              <a:rPr lang="en-IN" sz="2200" dirty="0">
                <a:highlight>
                  <a:srgbClr val="FFFF00"/>
                </a:highlight>
              </a:rPr>
              <a:t>= Rs. 6723/-</a:t>
            </a:r>
            <a:endParaRPr lang="en-IN" sz="2200" dirty="0"/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01A01135-7FD3-448C-8FCE-2EB0F765C6CF}"/>
              </a:ext>
            </a:extLst>
          </p:cNvPr>
          <p:cNvSpPr txBox="1"/>
          <p:nvPr/>
        </p:nvSpPr>
        <p:spPr>
          <a:xfrm>
            <a:off x="3961758" y="5781515"/>
            <a:ext cx="36702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Cheque</a:t>
            </a:r>
            <a:r>
              <a:rPr lang="en-IN" sz="2400" dirty="0"/>
              <a:t> = 2016+6723+2997 </a:t>
            </a:r>
          </a:p>
          <a:p>
            <a:r>
              <a:rPr lang="en-IN" sz="2400" dirty="0"/>
              <a:t>+9365/- = </a:t>
            </a:r>
            <a:r>
              <a:rPr lang="en-IN" sz="3200" b="1" dirty="0">
                <a:highlight>
                  <a:srgbClr val="00FFFF"/>
                </a:highlight>
              </a:rPr>
              <a:t>Rs. 21101/-</a:t>
            </a:r>
            <a:r>
              <a:rPr lang="en-IN" sz="2400" dirty="0"/>
              <a:t> 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32B1CA0B-0DDA-44D5-AA1F-BF4A7D2FBEEB}"/>
              </a:ext>
            </a:extLst>
          </p:cNvPr>
          <p:cNvSpPr txBox="1"/>
          <p:nvPr/>
        </p:nvSpPr>
        <p:spPr>
          <a:xfrm>
            <a:off x="3893484" y="4427743"/>
            <a:ext cx="36371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200" dirty="0"/>
              <a:t>TBB = 8100x0.37 </a:t>
            </a:r>
            <a:r>
              <a:rPr lang="en-IN" sz="2200" b="1" dirty="0">
                <a:highlight>
                  <a:srgbClr val="FFFF00"/>
                </a:highlight>
              </a:rPr>
              <a:t>= Rs. 2997/-</a:t>
            </a:r>
            <a:r>
              <a:rPr lang="en-IN" sz="2200" dirty="0"/>
              <a:t> </a:t>
            </a: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E435A4E4-3A05-40EB-B771-6B3EF2A59AFB}"/>
              </a:ext>
            </a:extLst>
          </p:cNvPr>
          <p:cNvSpPr/>
          <p:nvPr/>
        </p:nvSpPr>
        <p:spPr>
          <a:xfrm>
            <a:off x="4214563" y="2361368"/>
            <a:ext cx="3478330" cy="383089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AE7FC2A7-0CF8-453F-8BB9-3F7667C5BF80}"/>
              </a:ext>
            </a:extLst>
          </p:cNvPr>
          <p:cNvSpPr txBox="1"/>
          <p:nvPr/>
        </p:nvSpPr>
        <p:spPr>
          <a:xfrm>
            <a:off x="8033384" y="2305921"/>
            <a:ext cx="3798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n-IN" sz="24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rd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Month Total PV = 16850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556781DE-9D20-4A7C-A652-CDE73229645B}"/>
              </a:ext>
            </a:extLst>
          </p:cNvPr>
          <p:cNvSpPr txBox="1"/>
          <p:nvPr/>
        </p:nvSpPr>
        <p:spPr>
          <a:xfrm>
            <a:off x="8261856" y="2762755"/>
            <a:ext cx="397660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200" dirty="0"/>
              <a:t>PB   = 2800x18x4%  </a:t>
            </a:r>
            <a:r>
              <a:rPr lang="en-IN" sz="2200" b="1" dirty="0">
                <a:highlight>
                  <a:srgbClr val="FFFF00"/>
                </a:highlight>
              </a:rPr>
              <a:t>=  Rs. 2016/-</a:t>
            </a:r>
            <a:r>
              <a:rPr lang="en-IN" sz="2200" dirty="0"/>
              <a:t> 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644E1D36-E189-4660-B8C5-3B6FEAF88E7E}"/>
              </a:ext>
            </a:extLst>
          </p:cNvPr>
          <p:cNvSpPr txBox="1"/>
          <p:nvPr/>
        </p:nvSpPr>
        <p:spPr>
          <a:xfrm>
            <a:off x="8238759" y="3196783"/>
            <a:ext cx="397660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200" dirty="0"/>
              <a:t>BBB = 2800x6%+8425X5%+5625 x4% = 815x18x0.83 </a:t>
            </a:r>
            <a:r>
              <a:rPr lang="en-IN" sz="2200" dirty="0">
                <a:highlight>
                  <a:srgbClr val="FFFF00"/>
                </a:highlight>
              </a:rPr>
              <a:t>= Rs. 12176/-</a:t>
            </a:r>
            <a:endParaRPr lang="en-IN" sz="2200" dirty="0"/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B909756D-9894-49E3-AA89-7546A4F0EA4E}"/>
              </a:ext>
            </a:extLst>
          </p:cNvPr>
          <p:cNvSpPr txBox="1"/>
          <p:nvPr/>
        </p:nvSpPr>
        <p:spPr>
          <a:xfrm>
            <a:off x="8110974" y="5651743"/>
            <a:ext cx="40810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Cheque</a:t>
            </a:r>
            <a:r>
              <a:rPr lang="en-IN" sz="2400" dirty="0"/>
              <a:t> = 2016+12176+3668+ </a:t>
            </a:r>
          </a:p>
          <a:p>
            <a:r>
              <a:rPr lang="en-IN" sz="2400" dirty="0"/>
              <a:t>21545 = </a:t>
            </a:r>
            <a:r>
              <a:rPr lang="en-IN" sz="3200" b="1" dirty="0">
                <a:highlight>
                  <a:srgbClr val="00FFFF"/>
                </a:highlight>
              </a:rPr>
              <a:t>Rs. 39405/-</a:t>
            </a:r>
            <a:r>
              <a:rPr lang="en-IN" sz="2400" dirty="0"/>
              <a:t> 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3FB19B48-9344-400F-8E31-8D232FF40F60}"/>
              </a:ext>
            </a:extLst>
          </p:cNvPr>
          <p:cNvSpPr txBox="1"/>
          <p:nvPr/>
        </p:nvSpPr>
        <p:spPr>
          <a:xfrm>
            <a:off x="8194363" y="4004080"/>
            <a:ext cx="36371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200" dirty="0"/>
              <a:t>TF = 14670x0.25 </a:t>
            </a:r>
            <a:r>
              <a:rPr lang="en-IN" sz="2200" b="1" dirty="0">
                <a:highlight>
                  <a:srgbClr val="FFFF00"/>
                </a:highlight>
              </a:rPr>
              <a:t>= Rs. 3668/-</a:t>
            </a:r>
            <a:r>
              <a:rPr lang="en-IN" sz="2200" dirty="0"/>
              <a:t> </a:t>
            </a:r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C9593A18-8E32-42E6-81C1-97943A003AA5}"/>
              </a:ext>
            </a:extLst>
          </p:cNvPr>
          <p:cNvSpPr/>
          <p:nvPr/>
        </p:nvSpPr>
        <p:spPr>
          <a:xfrm>
            <a:off x="8196845" y="2341492"/>
            <a:ext cx="3528691" cy="383089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18EBD18B-6DC0-4B55-9828-5A3BD4E4ED29}"/>
              </a:ext>
            </a:extLst>
          </p:cNvPr>
          <p:cNvSpPr txBox="1"/>
          <p:nvPr/>
        </p:nvSpPr>
        <p:spPr>
          <a:xfrm>
            <a:off x="3903175" y="4872702"/>
            <a:ext cx="34801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200" dirty="0"/>
              <a:t>LOB = 5625x18X5%x1.85/-    </a:t>
            </a:r>
          </a:p>
          <a:p>
            <a:r>
              <a:rPr lang="en-IN" sz="2200" dirty="0"/>
              <a:t>         </a:t>
            </a:r>
            <a:r>
              <a:rPr lang="en-IN" sz="2200" dirty="0">
                <a:highlight>
                  <a:srgbClr val="FFFF00"/>
                </a:highlight>
              </a:rPr>
              <a:t>= Rs. 9365/-</a:t>
            </a:r>
            <a:endParaRPr lang="en-IN" sz="2200" dirty="0"/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162127DA-D78C-4D97-93D1-6AB1646602F8}"/>
              </a:ext>
            </a:extLst>
          </p:cNvPr>
          <p:cNvSpPr txBox="1"/>
          <p:nvPr/>
        </p:nvSpPr>
        <p:spPr>
          <a:xfrm>
            <a:off x="8232135" y="4634643"/>
            <a:ext cx="397660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200" dirty="0"/>
              <a:t>LOB = 8425X5%+5625x4% = 11646x1.85 </a:t>
            </a:r>
            <a:r>
              <a:rPr lang="en-IN" sz="2200" dirty="0">
                <a:highlight>
                  <a:srgbClr val="FFFF00"/>
                </a:highlight>
              </a:rPr>
              <a:t>= Rs. 21545/-</a:t>
            </a:r>
            <a:endParaRPr lang="en-IN" sz="22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5F06E43-04E4-4559-AFEE-0DAF4B3431CD}"/>
              </a:ext>
            </a:extLst>
          </p:cNvPr>
          <p:cNvSpPr txBox="1"/>
          <p:nvPr/>
        </p:nvSpPr>
        <p:spPr>
          <a:xfrm rot="16200000">
            <a:off x="-634636" y="3792211"/>
            <a:ext cx="1903480" cy="369332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Bronze Director</a:t>
            </a:r>
          </a:p>
        </p:txBody>
      </p:sp>
      <p:cxnSp>
        <p:nvCxnSpPr>
          <p:cNvPr id="135" name="Straight Connector 134">
            <a:extLst>
              <a:ext uri="{FF2B5EF4-FFF2-40B4-BE49-F238E27FC236}">
                <a16:creationId xmlns:a16="http://schemas.microsoft.com/office/drawing/2014/main" id="{04D3B8E4-AD44-44F5-A09D-8F533DCF2C12}"/>
              </a:ext>
            </a:extLst>
          </p:cNvPr>
          <p:cNvCxnSpPr>
            <a:cxnSpLocks/>
          </p:cNvCxnSpPr>
          <p:nvPr/>
        </p:nvCxnSpPr>
        <p:spPr>
          <a:xfrm>
            <a:off x="7924346" y="2292665"/>
            <a:ext cx="32119" cy="4565335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id="{D211C166-5AC6-444D-8A46-974CAD3B0C2A}"/>
              </a:ext>
            </a:extLst>
          </p:cNvPr>
          <p:cNvCxnSpPr>
            <a:cxnSpLocks/>
          </p:cNvCxnSpPr>
          <p:nvPr/>
        </p:nvCxnSpPr>
        <p:spPr>
          <a:xfrm>
            <a:off x="3660022" y="2252389"/>
            <a:ext cx="9364" cy="4572483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TextBox 137">
            <a:extLst>
              <a:ext uri="{FF2B5EF4-FFF2-40B4-BE49-F238E27FC236}">
                <a16:creationId xmlns:a16="http://schemas.microsoft.com/office/drawing/2014/main" id="{AFBC689C-B2B9-4D05-8E18-E78D60FA83F3}"/>
              </a:ext>
            </a:extLst>
          </p:cNvPr>
          <p:cNvSpPr txBox="1"/>
          <p:nvPr/>
        </p:nvSpPr>
        <p:spPr>
          <a:xfrm>
            <a:off x="1884078" y="1066063"/>
            <a:ext cx="29086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b="1" dirty="0">
                <a:highlight>
                  <a:srgbClr val="FFFF00"/>
                </a:highlight>
              </a:rPr>
              <a:t>3 Steps to Success CD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99423B32-9B11-4845-A9E1-8243C9D7E8D2}"/>
              </a:ext>
            </a:extLst>
          </p:cNvPr>
          <p:cNvSpPr txBox="1"/>
          <p:nvPr/>
        </p:nvSpPr>
        <p:spPr>
          <a:xfrm>
            <a:off x="115627" y="1021193"/>
            <a:ext cx="1280416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Application</a:t>
            </a:r>
          </a:p>
          <a:p>
            <a:pPr algn="ctr"/>
            <a:r>
              <a:rPr lang="en-I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CEP</a:t>
            </a:r>
          </a:p>
        </p:txBody>
      </p:sp>
      <p:sp>
        <p:nvSpPr>
          <p:cNvPr id="140" name="Star: 32 Points 139">
            <a:extLst>
              <a:ext uri="{FF2B5EF4-FFF2-40B4-BE49-F238E27FC236}">
                <a16:creationId xmlns:a16="http://schemas.microsoft.com/office/drawing/2014/main" id="{DAAD5C45-40DA-45B6-B6F7-A5D0B21A1B20}"/>
              </a:ext>
            </a:extLst>
          </p:cNvPr>
          <p:cNvSpPr/>
          <p:nvPr/>
        </p:nvSpPr>
        <p:spPr>
          <a:xfrm>
            <a:off x="10252418" y="1119074"/>
            <a:ext cx="1939582" cy="1163495"/>
          </a:xfrm>
          <a:prstGeom prst="star32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Month Trip Magic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5129A786-20AC-49ED-8CC9-CC0E7DAB5C85}"/>
              </a:ext>
            </a:extLst>
          </p:cNvPr>
          <p:cNvSpPr txBox="1"/>
          <p:nvPr/>
        </p:nvSpPr>
        <p:spPr>
          <a:xfrm rot="16200000">
            <a:off x="2687358" y="3872312"/>
            <a:ext cx="1903480" cy="369332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Silver Director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F77B298C-3E6D-4C6F-94CF-BEF7BA44635D}"/>
              </a:ext>
            </a:extLst>
          </p:cNvPr>
          <p:cNvSpPr txBox="1"/>
          <p:nvPr/>
        </p:nvSpPr>
        <p:spPr>
          <a:xfrm rot="16200000">
            <a:off x="6976359" y="3998890"/>
            <a:ext cx="1903480" cy="369332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Gold Director</a:t>
            </a:r>
          </a:p>
        </p:txBody>
      </p:sp>
      <p:sp>
        <p:nvSpPr>
          <p:cNvPr id="84" name="Star: 32 Points 83">
            <a:extLst>
              <a:ext uri="{FF2B5EF4-FFF2-40B4-BE49-F238E27FC236}">
                <a16:creationId xmlns:a16="http://schemas.microsoft.com/office/drawing/2014/main" id="{75662E7F-44AC-40D1-AA4C-552936DD8310}"/>
              </a:ext>
            </a:extLst>
          </p:cNvPr>
          <p:cNvSpPr/>
          <p:nvPr/>
        </p:nvSpPr>
        <p:spPr>
          <a:xfrm rot="20960489">
            <a:off x="2177028" y="2026654"/>
            <a:ext cx="5971314" cy="3641172"/>
          </a:xfrm>
          <a:prstGeom prst="star32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Total Income in </a:t>
            </a:r>
          </a:p>
          <a:p>
            <a:pPr algn="ctr"/>
            <a:r>
              <a:rPr lang="en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Months</a:t>
            </a:r>
          </a:p>
          <a:p>
            <a:pPr algn="ctr"/>
            <a:r>
              <a:rPr lang="en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Rs. 75000/-</a:t>
            </a:r>
          </a:p>
          <a:p>
            <a:pPr algn="ctr"/>
            <a:r>
              <a:rPr lang="en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With 2 Tickets to </a:t>
            </a:r>
          </a:p>
          <a:p>
            <a:pPr algn="ctr"/>
            <a:r>
              <a:rPr lang="en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WT Goa Trip</a:t>
            </a:r>
          </a:p>
        </p:txBody>
      </p:sp>
    </p:spTree>
    <p:extLst>
      <p:ext uri="{BB962C8B-B14F-4D97-AF65-F5344CB8AC3E}">
        <p14:creationId xmlns:p14="http://schemas.microsoft.com/office/powerpoint/2010/main" val="3685142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5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3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6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9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2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5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0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5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8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1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4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0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3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6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/>
      <p:bldP spid="99" grpId="0"/>
      <p:bldP spid="100" grpId="0"/>
      <p:bldP spid="101" grpId="0"/>
      <p:bldP spid="103" grpId="0"/>
      <p:bldP spid="58" grpId="0"/>
      <p:bldP spid="2" grpId="0" animBg="1"/>
      <p:bldP spid="119" grpId="0"/>
      <p:bldP spid="120" grpId="0"/>
      <p:bldP spid="121" grpId="0"/>
      <p:bldP spid="122" grpId="0"/>
      <p:bldP spid="123" grpId="0"/>
      <p:bldP spid="124" grpId="0" animBg="1"/>
      <p:bldP spid="125" grpId="0"/>
      <p:bldP spid="126" grpId="0"/>
      <p:bldP spid="127" grpId="0"/>
      <p:bldP spid="128" grpId="0"/>
      <p:bldP spid="129" grpId="0"/>
      <p:bldP spid="130" grpId="0" animBg="1"/>
      <p:bldP spid="131" grpId="0"/>
      <p:bldP spid="132" grpId="0"/>
      <p:bldP spid="7" grpId="0" animBg="1"/>
      <p:bldP spid="138" grpId="0"/>
      <p:bldP spid="139" grpId="0" animBg="1"/>
      <p:bldP spid="140" grpId="0" animBg="1"/>
      <p:bldP spid="81" grpId="0" animBg="1"/>
      <p:bldP spid="83" grpId="0" animBg="1"/>
      <p:bldP spid="8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A7C6A498-C898-4729-B289-FD1A979F8DDF}"/>
              </a:ext>
            </a:extLst>
          </p:cNvPr>
          <p:cNvGrpSpPr/>
          <p:nvPr/>
        </p:nvGrpSpPr>
        <p:grpSpPr>
          <a:xfrm>
            <a:off x="1378591" y="185528"/>
            <a:ext cx="9239247" cy="709343"/>
            <a:chOff x="1616766" y="1590257"/>
            <a:chExt cx="3843130" cy="2091659"/>
          </a:xfrm>
          <a:solidFill>
            <a:srgbClr val="002060"/>
          </a:solidFill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02AB2230-571B-4B55-8D1E-08C470D3F777}"/>
                </a:ext>
              </a:extLst>
            </p:cNvPr>
            <p:cNvSpPr/>
            <p:nvPr/>
          </p:nvSpPr>
          <p:spPr>
            <a:xfrm>
              <a:off x="1616766" y="1590257"/>
              <a:ext cx="3843130" cy="2091659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86AE2F1-D092-46E9-B928-42D2AFE4DBA0}"/>
                </a:ext>
              </a:extLst>
            </p:cNvPr>
            <p:cNvSpPr txBox="1"/>
            <p:nvPr/>
          </p:nvSpPr>
          <p:spPr>
            <a:xfrm>
              <a:off x="1644927" y="1748890"/>
              <a:ext cx="3769686" cy="154283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SILVER DIRECTOR GROWTH WITH WT GOA TRIP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14A4DB55-95CE-4E00-8218-DC94A3F82BC7}"/>
              </a:ext>
            </a:extLst>
          </p:cNvPr>
          <p:cNvGrpSpPr/>
          <p:nvPr/>
        </p:nvGrpSpPr>
        <p:grpSpPr>
          <a:xfrm>
            <a:off x="10764498" y="89637"/>
            <a:ext cx="1016305" cy="803018"/>
            <a:chOff x="10764498" y="89636"/>
            <a:chExt cx="1202217" cy="1007167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2BDD6D81-44A6-43A9-A479-49019E9BF9D9}"/>
                </a:ext>
              </a:extLst>
            </p:cNvPr>
            <p:cNvSpPr/>
            <p:nvPr/>
          </p:nvSpPr>
          <p:spPr>
            <a:xfrm>
              <a:off x="10764498" y="89636"/>
              <a:ext cx="1202217" cy="1007167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4B00066E-5A52-46A1-B07F-B55236B5533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778116" y="143629"/>
              <a:ext cx="1188599" cy="895674"/>
            </a:xfrm>
            <a:prstGeom prst="rect">
              <a:avLst/>
            </a:prstGeom>
          </p:spPr>
        </p:pic>
      </p:grpSp>
      <p:sp>
        <p:nvSpPr>
          <p:cNvPr id="79" name="TextBox 78">
            <a:extLst>
              <a:ext uri="{FF2B5EF4-FFF2-40B4-BE49-F238E27FC236}">
                <a16:creationId xmlns:a16="http://schemas.microsoft.com/office/drawing/2014/main" id="{590B4B5D-F2EC-4EBB-8EA8-FC383A9952DC}"/>
              </a:ext>
            </a:extLst>
          </p:cNvPr>
          <p:cNvSpPr txBox="1"/>
          <p:nvPr/>
        </p:nvSpPr>
        <p:spPr>
          <a:xfrm>
            <a:off x="7516060" y="1007367"/>
            <a:ext cx="29086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b="1" dirty="0">
                <a:highlight>
                  <a:srgbClr val="FFFF00"/>
                </a:highlight>
              </a:rPr>
              <a:t> Go-Getter Structure</a:t>
            </a:r>
          </a:p>
        </p:txBody>
      </p:sp>
      <p:pic>
        <p:nvPicPr>
          <p:cNvPr id="104" name="Picture 103">
            <a:extLst>
              <a:ext uri="{FF2B5EF4-FFF2-40B4-BE49-F238E27FC236}">
                <a16:creationId xmlns:a16="http://schemas.microsoft.com/office/drawing/2014/main" id="{8459BFA7-15BE-4DFD-9120-C544E455EA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286" y="110971"/>
            <a:ext cx="1196006" cy="803017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917D815D-658B-4A1F-A05F-028276BD5AED}"/>
              </a:ext>
            </a:extLst>
          </p:cNvPr>
          <p:cNvGrpSpPr/>
          <p:nvPr/>
        </p:nvGrpSpPr>
        <p:grpSpPr>
          <a:xfrm>
            <a:off x="1842257" y="1101662"/>
            <a:ext cx="7696200" cy="1025315"/>
            <a:chOff x="1842257" y="1101662"/>
            <a:chExt cx="7696200" cy="1025315"/>
          </a:xfrm>
        </p:grpSpPr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5881FD64-3753-46B9-A2C3-F8582BBE0162}"/>
                </a:ext>
              </a:extLst>
            </p:cNvPr>
            <p:cNvSpPr/>
            <p:nvPr/>
          </p:nvSpPr>
          <p:spPr>
            <a:xfrm>
              <a:off x="5195057" y="1212577"/>
              <a:ext cx="990600" cy="804863"/>
            </a:xfrm>
            <a:prstGeom prst="ellipse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000" b="1" dirty="0">
                  <a:solidFill>
                    <a:prstClr val="black"/>
                  </a:solidFill>
                </a:rPr>
                <a:t>You </a:t>
              </a:r>
              <a:endParaRPr lang="en-GB" sz="2000" b="1" dirty="0">
                <a:solidFill>
                  <a:prstClr val="black"/>
                </a:solidFill>
              </a:endParaRPr>
            </a:p>
          </p:txBody>
        </p: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CE27D449-C8C8-4DFA-8EFE-FAC5C0182432}"/>
                </a:ext>
              </a:extLst>
            </p:cNvPr>
            <p:cNvCxnSpPr/>
            <p:nvPr/>
          </p:nvCxnSpPr>
          <p:spPr>
            <a:xfrm rot="5400000">
              <a:off x="6872251" y="1668983"/>
              <a:ext cx="1524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Rounded Rectangle 6">
              <a:extLst>
                <a:ext uri="{FF2B5EF4-FFF2-40B4-BE49-F238E27FC236}">
                  <a16:creationId xmlns:a16="http://schemas.microsoft.com/office/drawing/2014/main" id="{36928B77-7531-40DC-AFB2-461E12025504}"/>
                </a:ext>
              </a:extLst>
            </p:cNvPr>
            <p:cNvSpPr/>
            <p:nvPr/>
          </p:nvSpPr>
          <p:spPr>
            <a:xfrm>
              <a:off x="6490457" y="1745977"/>
              <a:ext cx="914400" cy="355600"/>
            </a:xfrm>
            <a:prstGeom prst="round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>
                <a:defRPr/>
              </a:pPr>
              <a:r>
                <a:rPr lang="en-US" sz="15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650 PV</a:t>
              </a:r>
            </a:p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4" name="Rounded Rectangle 7">
              <a:extLst>
                <a:ext uri="{FF2B5EF4-FFF2-40B4-BE49-F238E27FC236}">
                  <a16:creationId xmlns:a16="http://schemas.microsoft.com/office/drawing/2014/main" id="{B081FF5F-4AE3-4AE0-9F48-B6416C399F2B}"/>
                </a:ext>
              </a:extLst>
            </p:cNvPr>
            <p:cNvSpPr/>
            <p:nvPr/>
          </p:nvSpPr>
          <p:spPr>
            <a:xfrm>
              <a:off x="3975857" y="1745977"/>
              <a:ext cx="914400" cy="355600"/>
            </a:xfrm>
            <a:prstGeom prst="round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>
                <a:defRPr/>
              </a:pPr>
              <a:r>
                <a:rPr lang="en-US" sz="15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900  PV</a:t>
              </a:r>
            </a:p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1B9F4C2C-03FF-46D5-986B-4A0CAC925C2B}"/>
                </a:ext>
              </a:extLst>
            </p:cNvPr>
            <p:cNvCxnSpPr/>
            <p:nvPr/>
          </p:nvCxnSpPr>
          <p:spPr>
            <a:xfrm>
              <a:off x="6185657" y="1593577"/>
              <a:ext cx="7620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16EFEC7B-50CF-4E6F-9284-FEB85904BDC4}"/>
                </a:ext>
              </a:extLst>
            </p:cNvPr>
            <p:cNvCxnSpPr/>
            <p:nvPr/>
          </p:nvCxnSpPr>
          <p:spPr>
            <a:xfrm>
              <a:off x="4433057" y="1593577"/>
              <a:ext cx="7620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C52D582A-A656-4A0A-A26E-3E0F61583C13}"/>
                </a:ext>
              </a:extLst>
            </p:cNvPr>
            <p:cNvCxnSpPr/>
            <p:nvPr/>
          </p:nvCxnSpPr>
          <p:spPr>
            <a:xfrm rot="5400000">
              <a:off x="4357651" y="1668983"/>
              <a:ext cx="1524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01288D7B-E6EC-4E43-A883-5BB7EE1EF976}"/>
                </a:ext>
              </a:extLst>
            </p:cNvPr>
            <p:cNvCxnSpPr/>
            <p:nvPr/>
          </p:nvCxnSpPr>
          <p:spPr>
            <a:xfrm rot="5400000">
              <a:off x="7939051" y="1668983"/>
              <a:ext cx="1524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Rounded Rectangle 13">
              <a:extLst>
                <a:ext uri="{FF2B5EF4-FFF2-40B4-BE49-F238E27FC236}">
                  <a16:creationId xmlns:a16="http://schemas.microsoft.com/office/drawing/2014/main" id="{08657B71-FE51-412D-832F-B4EA703E1D41}"/>
                </a:ext>
              </a:extLst>
            </p:cNvPr>
            <p:cNvSpPr/>
            <p:nvPr/>
          </p:nvSpPr>
          <p:spPr>
            <a:xfrm>
              <a:off x="7557257" y="1745977"/>
              <a:ext cx="914400" cy="355600"/>
            </a:xfrm>
            <a:prstGeom prst="round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>
                <a:defRPr/>
              </a:pPr>
              <a:r>
                <a:rPr lang="en-US" sz="15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200  PV</a:t>
              </a:r>
            </a:p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C366C83-90C6-4C62-8EBF-086847C13CE5}"/>
                </a:ext>
              </a:extLst>
            </p:cNvPr>
            <p:cNvCxnSpPr/>
            <p:nvPr/>
          </p:nvCxnSpPr>
          <p:spPr>
            <a:xfrm>
              <a:off x="6947657" y="1593577"/>
              <a:ext cx="12954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FB9DBFAE-C1AC-4B39-95B7-8F04A797C30D}"/>
                </a:ext>
              </a:extLst>
            </p:cNvPr>
            <p:cNvCxnSpPr/>
            <p:nvPr/>
          </p:nvCxnSpPr>
          <p:spPr>
            <a:xfrm rot="5400000">
              <a:off x="9005851" y="1668983"/>
              <a:ext cx="1524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Rounded Rectangle 16">
              <a:extLst>
                <a:ext uri="{FF2B5EF4-FFF2-40B4-BE49-F238E27FC236}">
                  <a16:creationId xmlns:a16="http://schemas.microsoft.com/office/drawing/2014/main" id="{E609E941-1042-4F24-BE46-013A6C888F2F}"/>
                </a:ext>
              </a:extLst>
            </p:cNvPr>
            <p:cNvSpPr/>
            <p:nvPr/>
          </p:nvSpPr>
          <p:spPr>
            <a:xfrm>
              <a:off x="8624057" y="1771377"/>
              <a:ext cx="914400" cy="355600"/>
            </a:xfrm>
            <a:prstGeom prst="round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>
                <a:defRPr/>
              </a:pPr>
              <a:r>
                <a:rPr lang="en-US" sz="15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100  PV</a:t>
              </a:r>
            </a:p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BB83368-8DCD-45BE-81BD-0FEE1F749E99}"/>
                </a:ext>
              </a:extLst>
            </p:cNvPr>
            <p:cNvCxnSpPr/>
            <p:nvPr/>
          </p:nvCxnSpPr>
          <p:spPr>
            <a:xfrm>
              <a:off x="7785857" y="1593577"/>
              <a:ext cx="12954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Rounded Rectangle 18">
              <a:extLst>
                <a:ext uri="{FF2B5EF4-FFF2-40B4-BE49-F238E27FC236}">
                  <a16:creationId xmlns:a16="http://schemas.microsoft.com/office/drawing/2014/main" id="{D5AAF3E7-1C0D-4BC8-A32F-1632A52CDCC7}"/>
                </a:ext>
              </a:extLst>
            </p:cNvPr>
            <p:cNvSpPr/>
            <p:nvPr/>
          </p:nvSpPr>
          <p:spPr>
            <a:xfrm>
              <a:off x="2909057" y="1745977"/>
              <a:ext cx="914400" cy="355600"/>
            </a:xfrm>
            <a:prstGeom prst="round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>
                <a:defRPr/>
              </a:pPr>
              <a:r>
                <a:rPr lang="en-US" sz="15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800 PV</a:t>
              </a:r>
            </a:p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CAE048D0-BFB2-4981-9013-0CD9E9C9EC93}"/>
                </a:ext>
              </a:extLst>
            </p:cNvPr>
            <p:cNvCxnSpPr/>
            <p:nvPr/>
          </p:nvCxnSpPr>
          <p:spPr>
            <a:xfrm>
              <a:off x="3366257" y="1593577"/>
              <a:ext cx="10668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9845C257-E869-4C6C-9586-CCA50BA8D97C}"/>
                </a:ext>
              </a:extLst>
            </p:cNvPr>
            <p:cNvCxnSpPr/>
            <p:nvPr/>
          </p:nvCxnSpPr>
          <p:spPr>
            <a:xfrm rot="5400000">
              <a:off x="3290851" y="1668983"/>
              <a:ext cx="1524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Rounded Rectangle 21">
              <a:extLst>
                <a:ext uri="{FF2B5EF4-FFF2-40B4-BE49-F238E27FC236}">
                  <a16:creationId xmlns:a16="http://schemas.microsoft.com/office/drawing/2014/main" id="{E145A800-2E5D-4C0C-B574-B241625D4256}"/>
                </a:ext>
              </a:extLst>
            </p:cNvPr>
            <p:cNvSpPr/>
            <p:nvPr/>
          </p:nvSpPr>
          <p:spPr>
            <a:xfrm>
              <a:off x="1842257" y="1758677"/>
              <a:ext cx="914400" cy="355600"/>
            </a:xfrm>
            <a:prstGeom prst="round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5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5625 PV</a:t>
              </a:r>
            </a:p>
          </p:txBody>
        </p: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97DA2F7F-9718-41DD-ABA5-CFC2059FC142}"/>
                </a:ext>
              </a:extLst>
            </p:cNvPr>
            <p:cNvCxnSpPr/>
            <p:nvPr/>
          </p:nvCxnSpPr>
          <p:spPr>
            <a:xfrm>
              <a:off x="2299457" y="1593577"/>
              <a:ext cx="10668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38566BEA-058C-4FAB-9479-05B9F119A7F9}"/>
                </a:ext>
              </a:extLst>
            </p:cNvPr>
            <p:cNvCxnSpPr/>
            <p:nvPr/>
          </p:nvCxnSpPr>
          <p:spPr>
            <a:xfrm rot="5400000">
              <a:off x="2224051" y="1668983"/>
              <a:ext cx="1524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Rounded Rectangle 16">
              <a:extLst>
                <a:ext uri="{FF2B5EF4-FFF2-40B4-BE49-F238E27FC236}">
                  <a16:creationId xmlns:a16="http://schemas.microsoft.com/office/drawing/2014/main" id="{2BF993FD-30A5-452D-9009-2ABF017D6429}"/>
                </a:ext>
              </a:extLst>
            </p:cNvPr>
            <p:cNvSpPr/>
            <p:nvPr/>
          </p:nvSpPr>
          <p:spPr>
            <a:xfrm>
              <a:off x="6261857" y="1101662"/>
              <a:ext cx="914400" cy="355600"/>
            </a:xfrm>
            <a:prstGeom prst="round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>
                <a:defRPr/>
              </a:pPr>
              <a:r>
                <a:rPr lang="en-US" sz="15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150  PV</a:t>
              </a:r>
            </a:p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38" name="TextBox 137">
            <a:extLst>
              <a:ext uri="{FF2B5EF4-FFF2-40B4-BE49-F238E27FC236}">
                <a16:creationId xmlns:a16="http://schemas.microsoft.com/office/drawing/2014/main" id="{AFBC689C-B2B9-4D05-8E18-E78D60FA83F3}"/>
              </a:ext>
            </a:extLst>
          </p:cNvPr>
          <p:cNvSpPr txBox="1"/>
          <p:nvPr/>
        </p:nvSpPr>
        <p:spPr>
          <a:xfrm>
            <a:off x="1884078" y="1066063"/>
            <a:ext cx="29086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b="1" dirty="0">
                <a:highlight>
                  <a:srgbClr val="FFFF00"/>
                </a:highlight>
              </a:rPr>
              <a:t>3 Steps to Success CD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99423B32-9B11-4845-A9E1-8243C9D7E8D2}"/>
              </a:ext>
            </a:extLst>
          </p:cNvPr>
          <p:cNvSpPr txBox="1"/>
          <p:nvPr/>
        </p:nvSpPr>
        <p:spPr>
          <a:xfrm>
            <a:off x="115627" y="1021193"/>
            <a:ext cx="1280416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Application</a:t>
            </a:r>
          </a:p>
          <a:p>
            <a:pPr algn="ctr"/>
            <a:r>
              <a:rPr lang="en-I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CEP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B6D98C95-01FB-4B8B-81D9-485D28198358}"/>
              </a:ext>
            </a:extLst>
          </p:cNvPr>
          <p:cNvSpPr txBox="1"/>
          <p:nvPr/>
        </p:nvSpPr>
        <p:spPr>
          <a:xfrm>
            <a:off x="1067721" y="3823506"/>
            <a:ext cx="90834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/>
              <a:t>Performance Bonus = 2800x18x4% </a:t>
            </a:r>
            <a:r>
              <a:rPr lang="en-IN" sz="2400" b="1" dirty="0">
                <a:highlight>
                  <a:srgbClr val="FFFF00"/>
                </a:highlight>
              </a:rPr>
              <a:t>=  Rs. 2016/-</a:t>
            </a:r>
            <a:r>
              <a:rPr lang="en-IN" sz="2400" dirty="0"/>
              <a:t> 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6C679E0F-FBEC-45A8-9F1E-4452619C7928}"/>
              </a:ext>
            </a:extLst>
          </p:cNvPr>
          <p:cNvSpPr txBox="1"/>
          <p:nvPr/>
        </p:nvSpPr>
        <p:spPr>
          <a:xfrm>
            <a:off x="1091117" y="4285171"/>
            <a:ext cx="108755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/>
              <a:t>Business Building Bonus = 2800x6%+5625X5%  = (168+282)x18x0.83/-  </a:t>
            </a:r>
            <a:r>
              <a:rPr lang="en-IN" sz="2400" dirty="0">
                <a:highlight>
                  <a:srgbClr val="FFFF00"/>
                </a:highlight>
              </a:rPr>
              <a:t>= </a:t>
            </a:r>
            <a:r>
              <a:rPr lang="en-IN" sz="2400" b="1" dirty="0">
                <a:highlight>
                  <a:srgbClr val="FFFF00"/>
                </a:highlight>
              </a:rPr>
              <a:t>Rs. 6723/-</a:t>
            </a:r>
            <a:endParaRPr lang="en-IN" sz="2400" b="1" dirty="0"/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F7CF4CAC-66FB-4B08-B890-2EEAB32876C4}"/>
              </a:ext>
            </a:extLst>
          </p:cNvPr>
          <p:cNvSpPr txBox="1"/>
          <p:nvPr/>
        </p:nvSpPr>
        <p:spPr>
          <a:xfrm>
            <a:off x="1043491" y="5757025"/>
            <a:ext cx="108755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Total Cheque</a:t>
            </a:r>
            <a:r>
              <a:rPr lang="en-IN" sz="2400" dirty="0"/>
              <a:t> = 2016+6723+2997+9365/- = </a:t>
            </a:r>
            <a:r>
              <a:rPr lang="en-IN" sz="3200" b="1" dirty="0">
                <a:highlight>
                  <a:srgbClr val="00FFFF"/>
                </a:highlight>
              </a:rPr>
              <a:t>Rs. 21101/-</a:t>
            </a:r>
            <a:r>
              <a:rPr lang="en-IN" sz="2400" dirty="0"/>
              <a:t> 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1FDF0856-F3BE-4C94-8043-1F97B3ACCE40}"/>
              </a:ext>
            </a:extLst>
          </p:cNvPr>
          <p:cNvSpPr txBox="1"/>
          <p:nvPr/>
        </p:nvSpPr>
        <p:spPr>
          <a:xfrm>
            <a:off x="1091117" y="4761154"/>
            <a:ext cx="82119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/>
              <a:t>Team Building Bonus = 8100x0.37 </a:t>
            </a:r>
            <a:r>
              <a:rPr lang="en-IN" sz="2400" b="1" dirty="0">
                <a:highlight>
                  <a:srgbClr val="FFFF00"/>
                </a:highlight>
              </a:rPr>
              <a:t>= Rs. 2997/-</a:t>
            </a:r>
            <a:r>
              <a:rPr lang="en-IN" sz="2400" dirty="0"/>
              <a:t> 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21B285E5-BDB3-4A56-A963-4957C48DC07A}"/>
              </a:ext>
            </a:extLst>
          </p:cNvPr>
          <p:cNvSpPr txBox="1"/>
          <p:nvPr/>
        </p:nvSpPr>
        <p:spPr>
          <a:xfrm>
            <a:off x="1094094" y="5231102"/>
            <a:ext cx="106867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/>
              <a:t>Leadership Bonus = 5625x18X5%x1.85/-  </a:t>
            </a:r>
            <a:r>
              <a:rPr lang="en-IN" sz="2400" dirty="0">
                <a:highlight>
                  <a:srgbClr val="FFFF00"/>
                </a:highlight>
              </a:rPr>
              <a:t>= </a:t>
            </a:r>
            <a:r>
              <a:rPr lang="en-IN" sz="2400" b="1" dirty="0">
                <a:highlight>
                  <a:srgbClr val="FFFF00"/>
                </a:highlight>
              </a:rPr>
              <a:t>Rs. 9365/-</a:t>
            </a:r>
            <a:endParaRPr lang="en-IN" sz="2400" b="1" dirty="0"/>
          </a:p>
        </p:txBody>
      </p:sp>
      <p:sp>
        <p:nvSpPr>
          <p:cNvPr id="10" name="Star: 32 Points 9">
            <a:extLst>
              <a:ext uri="{FF2B5EF4-FFF2-40B4-BE49-F238E27FC236}">
                <a16:creationId xmlns:a16="http://schemas.microsoft.com/office/drawing/2014/main" id="{A83B8E84-8735-4FD6-9959-9D85347C0563}"/>
              </a:ext>
            </a:extLst>
          </p:cNvPr>
          <p:cNvSpPr/>
          <p:nvPr/>
        </p:nvSpPr>
        <p:spPr>
          <a:xfrm>
            <a:off x="10252418" y="1119074"/>
            <a:ext cx="1939582" cy="1163495"/>
          </a:xfrm>
          <a:prstGeom prst="star32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Month Trip Magic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E6919ED7-5E20-4D28-9F7B-9458508B6122}"/>
              </a:ext>
            </a:extLst>
          </p:cNvPr>
          <p:cNvSpPr txBox="1"/>
          <p:nvPr/>
        </p:nvSpPr>
        <p:spPr>
          <a:xfrm>
            <a:off x="3975857" y="2379113"/>
            <a:ext cx="4267200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Silver Director = 8425 PV 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49AF7800-AF42-4811-8143-5299CE960EB7}"/>
              </a:ext>
            </a:extLst>
          </p:cNvPr>
          <p:cNvSpPr txBox="1"/>
          <p:nvPr/>
        </p:nvSpPr>
        <p:spPr>
          <a:xfrm>
            <a:off x="5105400" y="2869507"/>
            <a:ext cx="1981200" cy="584775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en-IN" sz="3200" b="1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</a:t>
            </a:r>
            <a:r>
              <a:rPr lang="en-I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Month</a:t>
            </a:r>
          </a:p>
        </p:txBody>
      </p:sp>
    </p:spTree>
    <p:extLst>
      <p:ext uri="{BB962C8B-B14F-4D97-AF65-F5344CB8AC3E}">
        <p14:creationId xmlns:p14="http://schemas.microsoft.com/office/powerpoint/2010/main" val="1352894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/>
      <p:bldP spid="138" grpId="0"/>
      <p:bldP spid="139" grpId="0" animBg="1"/>
      <p:bldP spid="81" grpId="0"/>
      <p:bldP spid="82" grpId="0"/>
      <p:bldP spid="83" grpId="0"/>
      <p:bldP spid="84" grpId="0"/>
      <p:bldP spid="85" grpId="0"/>
      <p:bldP spid="10" grpId="0" animBg="1"/>
      <p:bldP spid="94" grpId="0" animBg="1"/>
      <p:bldP spid="9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9A40EB8D-185D-4F93-A9E9-51365579E242}"/>
              </a:ext>
            </a:extLst>
          </p:cNvPr>
          <p:cNvGrpSpPr/>
          <p:nvPr/>
        </p:nvGrpSpPr>
        <p:grpSpPr>
          <a:xfrm>
            <a:off x="1378591" y="185528"/>
            <a:ext cx="9239247" cy="709343"/>
            <a:chOff x="1616766" y="1590257"/>
            <a:chExt cx="3843130" cy="2091659"/>
          </a:xfrm>
          <a:solidFill>
            <a:srgbClr val="002060"/>
          </a:solidFill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D16918B4-D2C4-42CB-8258-0298A3FA03F6}"/>
                </a:ext>
              </a:extLst>
            </p:cNvPr>
            <p:cNvSpPr/>
            <p:nvPr/>
          </p:nvSpPr>
          <p:spPr>
            <a:xfrm>
              <a:off x="1616766" y="1590257"/>
              <a:ext cx="3843130" cy="2091659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27596CB-4D7C-46EE-B6CF-892C962766D7}"/>
                </a:ext>
              </a:extLst>
            </p:cNvPr>
            <p:cNvSpPr txBox="1"/>
            <p:nvPr/>
          </p:nvSpPr>
          <p:spPr>
            <a:xfrm>
              <a:off x="1644927" y="1748890"/>
              <a:ext cx="3769686" cy="154283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SILVER DIRECTOR GROWTH WITH WT GOA TRIP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D5F529A4-A429-4441-87D2-7003A6CDA396}"/>
              </a:ext>
            </a:extLst>
          </p:cNvPr>
          <p:cNvGrpSpPr/>
          <p:nvPr/>
        </p:nvGrpSpPr>
        <p:grpSpPr>
          <a:xfrm>
            <a:off x="10764498" y="89636"/>
            <a:ext cx="1006645" cy="803017"/>
            <a:chOff x="10764498" y="89636"/>
            <a:chExt cx="1202217" cy="1007167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DFB3F5E-5D44-49A1-9EC3-218E07C3594E}"/>
                </a:ext>
              </a:extLst>
            </p:cNvPr>
            <p:cNvSpPr/>
            <p:nvPr/>
          </p:nvSpPr>
          <p:spPr>
            <a:xfrm>
              <a:off x="10764498" y="89636"/>
              <a:ext cx="1202217" cy="1007167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A636692B-8824-4731-8ECF-A4012FF88C7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778116" y="143629"/>
              <a:ext cx="1188599" cy="895674"/>
            </a:xfrm>
            <a:prstGeom prst="rect">
              <a:avLst/>
            </a:prstGeom>
          </p:spPr>
        </p:pic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B156B73F-DDC4-43EC-8A63-8CFCA5857CCC}"/>
              </a:ext>
            </a:extLst>
          </p:cNvPr>
          <p:cNvSpPr txBox="1"/>
          <p:nvPr/>
        </p:nvSpPr>
        <p:spPr>
          <a:xfrm>
            <a:off x="7516060" y="1007367"/>
            <a:ext cx="29086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b="1" dirty="0">
                <a:highlight>
                  <a:srgbClr val="FFFF00"/>
                </a:highlight>
              </a:rPr>
              <a:t> Go-Getter Structure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898CB92-3D88-490A-83F1-6560A2E0A5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286" y="110971"/>
            <a:ext cx="1196006" cy="80301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8B3D9F6-3C9F-4934-A09B-CB5DC4B9D649}"/>
              </a:ext>
            </a:extLst>
          </p:cNvPr>
          <p:cNvSpPr txBox="1"/>
          <p:nvPr/>
        </p:nvSpPr>
        <p:spPr>
          <a:xfrm>
            <a:off x="1884078" y="1066063"/>
            <a:ext cx="29086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b="1" dirty="0">
                <a:highlight>
                  <a:srgbClr val="FFFF00"/>
                </a:highlight>
              </a:rPr>
              <a:t>3 Steps to Success CD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04D5BE6-5858-4A9F-887E-04E64772B7F6}"/>
              </a:ext>
            </a:extLst>
          </p:cNvPr>
          <p:cNvSpPr txBox="1"/>
          <p:nvPr/>
        </p:nvSpPr>
        <p:spPr>
          <a:xfrm>
            <a:off x="115627" y="1021193"/>
            <a:ext cx="1280416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Application</a:t>
            </a:r>
          </a:p>
          <a:p>
            <a:pPr algn="ctr"/>
            <a:r>
              <a:rPr lang="en-I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CEP</a:t>
            </a:r>
          </a:p>
        </p:txBody>
      </p:sp>
      <p:sp>
        <p:nvSpPr>
          <p:cNvPr id="14" name="Star: 32 Points 13">
            <a:extLst>
              <a:ext uri="{FF2B5EF4-FFF2-40B4-BE49-F238E27FC236}">
                <a16:creationId xmlns:a16="http://schemas.microsoft.com/office/drawing/2014/main" id="{583FC7FF-A592-40A4-A968-2B3779715484}"/>
              </a:ext>
            </a:extLst>
          </p:cNvPr>
          <p:cNvSpPr/>
          <p:nvPr/>
        </p:nvSpPr>
        <p:spPr>
          <a:xfrm>
            <a:off x="10252418" y="1119074"/>
            <a:ext cx="1939582" cy="1163495"/>
          </a:xfrm>
          <a:prstGeom prst="star32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Month Trip Magic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B7B22A1-5A5E-4432-A952-D6A8419A8570}"/>
              </a:ext>
            </a:extLst>
          </p:cNvPr>
          <p:cNvSpPr txBox="1"/>
          <p:nvPr/>
        </p:nvSpPr>
        <p:spPr>
          <a:xfrm>
            <a:off x="4088435" y="2267698"/>
            <a:ext cx="4267200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Gold Director = 16850 PV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0ACECA2-25FB-4B80-A758-1D27DF7A8B53}"/>
              </a:ext>
            </a:extLst>
          </p:cNvPr>
          <p:cNvGrpSpPr/>
          <p:nvPr/>
        </p:nvGrpSpPr>
        <p:grpSpPr>
          <a:xfrm>
            <a:off x="954149" y="1101662"/>
            <a:ext cx="8584308" cy="1599164"/>
            <a:chOff x="954149" y="1101662"/>
            <a:chExt cx="8584308" cy="1599164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CA76C578-9D67-41B6-B8D8-38F4CBB536AB}"/>
                </a:ext>
              </a:extLst>
            </p:cNvPr>
            <p:cNvSpPr/>
            <p:nvPr/>
          </p:nvSpPr>
          <p:spPr>
            <a:xfrm>
              <a:off x="5195057" y="1212577"/>
              <a:ext cx="990600" cy="804863"/>
            </a:xfrm>
            <a:prstGeom prst="ellipse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000" b="1" dirty="0">
                  <a:solidFill>
                    <a:prstClr val="black"/>
                  </a:solidFill>
                </a:rPr>
                <a:t>You </a:t>
              </a:r>
              <a:endParaRPr lang="en-GB" sz="2000" b="1" dirty="0">
                <a:solidFill>
                  <a:prstClr val="black"/>
                </a:solidFill>
              </a:endParaRP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4BCB3A46-7CB8-4931-84B3-A92FDC28E248}"/>
                </a:ext>
              </a:extLst>
            </p:cNvPr>
            <p:cNvCxnSpPr/>
            <p:nvPr/>
          </p:nvCxnSpPr>
          <p:spPr>
            <a:xfrm rot="5400000">
              <a:off x="6872251" y="1668983"/>
              <a:ext cx="1524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ounded Rectangle 6">
              <a:extLst>
                <a:ext uri="{FF2B5EF4-FFF2-40B4-BE49-F238E27FC236}">
                  <a16:creationId xmlns:a16="http://schemas.microsoft.com/office/drawing/2014/main" id="{08A277FA-4954-41EB-B626-9F1B9982E003}"/>
                </a:ext>
              </a:extLst>
            </p:cNvPr>
            <p:cNvSpPr/>
            <p:nvPr/>
          </p:nvSpPr>
          <p:spPr>
            <a:xfrm>
              <a:off x="6490457" y="1745977"/>
              <a:ext cx="914400" cy="355600"/>
            </a:xfrm>
            <a:prstGeom prst="round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>
                <a:defRPr/>
              </a:pPr>
              <a:r>
                <a:rPr lang="en-US" sz="15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650 PV</a:t>
              </a:r>
            </a:p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8" name="Rounded Rectangle 7">
              <a:extLst>
                <a:ext uri="{FF2B5EF4-FFF2-40B4-BE49-F238E27FC236}">
                  <a16:creationId xmlns:a16="http://schemas.microsoft.com/office/drawing/2014/main" id="{C8200484-0638-47E4-A395-43AC1F684FFF}"/>
                </a:ext>
              </a:extLst>
            </p:cNvPr>
            <p:cNvSpPr/>
            <p:nvPr/>
          </p:nvSpPr>
          <p:spPr>
            <a:xfrm>
              <a:off x="3975857" y="1745977"/>
              <a:ext cx="914400" cy="355600"/>
            </a:xfrm>
            <a:prstGeom prst="round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>
                <a:defRPr/>
              </a:pPr>
              <a:r>
                <a:rPr lang="en-US" sz="15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900  PV</a:t>
              </a:r>
            </a:p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EBF23D7-AC9A-4D92-B9BF-CE352D803714}"/>
                </a:ext>
              </a:extLst>
            </p:cNvPr>
            <p:cNvCxnSpPr/>
            <p:nvPr/>
          </p:nvCxnSpPr>
          <p:spPr>
            <a:xfrm>
              <a:off x="6185657" y="1593577"/>
              <a:ext cx="7620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DB83A975-9C06-486E-B354-68F905ECD4D8}"/>
                </a:ext>
              </a:extLst>
            </p:cNvPr>
            <p:cNvCxnSpPr/>
            <p:nvPr/>
          </p:nvCxnSpPr>
          <p:spPr>
            <a:xfrm>
              <a:off x="4433057" y="1593577"/>
              <a:ext cx="7620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A697DF3B-F935-4D91-9CC5-07CD85D23925}"/>
                </a:ext>
              </a:extLst>
            </p:cNvPr>
            <p:cNvCxnSpPr/>
            <p:nvPr/>
          </p:nvCxnSpPr>
          <p:spPr>
            <a:xfrm rot="5400000">
              <a:off x="4357651" y="1668983"/>
              <a:ext cx="1524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F7CDBA57-4FED-411C-A321-B6CC0FA22C2F}"/>
                </a:ext>
              </a:extLst>
            </p:cNvPr>
            <p:cNvCxnSpPr/>
            <p:nvPr/>
          </p:nvCxnSpPr>
          <p:spPr>
            <a:xfrm rot="5400000">
              <a:off x="7939051" y="1668983"/>
              <a:ext cx="1524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Rounded Rectangle 13">
              <a:extLst>
                <a:ext uri="{FF2B5EF4-FFF2-40B4-BE49-F238E27FC236}">
                  <a16:creationId xmlns:a16="http://schemas.microsoft.com/office/drawing/2014/main" id="{347C24A8-D884-4EDF-BEE0-525CD72A35FE}"/>
                </a:ext>
              </a:extLst>
            </p:cNvPr>
            <p:cNvSpPr/>
            <p:nvPr/>
          </p:nvSpPr>
          <p:spPr>
            <a:xfrm>
              <a:off x="7557257" y="1745977"/>
              <a:ext cx="914400" cy="355600"/>
            </a:xfrm>
            <a:prstGeom prst="round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>
                <a:defRPr/>
              </a:pPr>
              <a:r>
                <a:rPr lang="en-US" sz="15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500  PV</a:t>
              </a:r>
            </a:p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D77852EE-A46B-494E-9819-00FD190204A7}"/>
                </a:ext>
              </a:extLst>
            </p:cNvPr>
            <p:cNvCxnSpPr/>
            <p:nvPr/>
          </p:nvCxnSpPr>
          <p:spPr>
            <a:xfrm>
              <a:off x="6947657" y="1593577"/>
              <a:ext cx="12954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2D5F5A3A-7173-4786-BCF2-75273CA9DDA0}"/>
                </a:ext>
              </a:extLst>
            </p:cNvPr>
            <p:cNvCxnSpPr/>
            <p:nvPr/>
          </p:nvCxnSpPr>
          <p:spPr>
            <a:xfrm rot="5400000">
              <a:off x="9005851" y="1668983"/>
              <a:ext cx="1524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BB1E354B-FC2D-40D3-A6D8-897D72F37684}"/>
                </a:ext>
              </a:extLst>
            </p:cNvPr>
            <p:cNvCxnSpPr/>
            <p:nvPr/>
          </p:nvCxnSpPr>
          <p:spPr>
            <a:xfrm>
              <a:off x="7785857" y="1593577"/>
              <a:ext cx="12954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ounded Rectangle 18">
              <a:extLst>
                <a:ext uri="{FF2B5EF4-FFF2-40B4-BE49-F238E27FC236}">
                  <a16:creationId xmlns:a16="http://schemas.microsoft.com/office/drawing/2014/main" id="{E5403631-B7D1-41B0-A120-71C498D5F579}"/>
                </a:ext>
              </a:extLst>
            </p:cNvPr>
            <p:cNvSpPr/>
            <p:nvPr/>
          </p:nvSpPr>
          <p:spPr>
            <a:xfrm>
              <a:off x="2909057" y="1745977"/>
              <a:ext cx="914400" cy="355600"/>
            </a:xfrm>
            <a:prstGeom prst="roundRect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>
                <a:defRPr/>
              </a:pPr>
              <a:r>
                <a:rPr lang="en-US" sz="15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5625 PV</a:t>
              </a:r>
            </a:p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0BF27926-44D7-43DF-A0B5-18C55D06CF86}"/>
                </a:ext>
              </a:extLst>
            </p:cNvPr>
            <p:cNvCxnSpPr/>
            <p:nvPr/>
          </p:nvCxnSpPr>
          <p:spPr>
            <a:xfrm>
              <a:off x="3366257" y="1593577"/>
              <a:ext cx="10668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47ABF502-BE7D-4424-B9C2-C433B59B6584}"/>
                </a:ext>
              </a:extLst>
            </p:cNvPr>
            <p:cNvCxnSpPr/>
            <p:nvPr/>
          </p:nvCxnSpPr>
          <p:spPr>
            <a:xfrm rot="5400000">
              <a:off x="3290851" y="1668983"/>
              <a:ext cx="1524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Rounded Rectangle 21">
              <a:extLst>
                <a:ext uri="{FF2B5EF4-FFF2-40B4-BE49-F238E27FC236}">
                  <a16:creationId xmlns:a16="http://schemas.microsoft.com/office/drawing/2014/main" id="{041034A5-16E2-4244-A886-A58B30767909}"/>
                </a:ext>
              </a:extLst>
            </p:cNvPr>
            <p:cNvSpPr/>
            <p:nvPr/>
          </p:nvSpPr>
          <p:spPr>
            <a:xfrm>
              <a:off x="1842257" y="1758677"/>
              <a:ext cx="914400" cy="355600"/>
            </a:xfrm>
            <a:prstGeom prst="roundRect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5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2800 PV</a:t>
              </a:r>
            </a:p>
          </p:txBody>
        </p: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BA58BC9F-9413-4B75-9CE0-D6B5F7B68FF4}"/>
                </a:ext>
              </a:extLst>
            </p:cNvPr>
            <p:cNvCxnSpPr/>
            <p:nvPr/>
          </p:nvCxnSpPr>
          <p:spPr>
            <a:xfrm>
              <a:off x="2299457" y="1593577"/>
              <a:ext cx="10668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941BD19B-AD91-4C28-B70C-B4705A070AFE}"/>
                </a:ext>
              </a:extLst>
            </p:cNvPr>
            <p:cNvCxnSpPr/>
            <p:nvPr/>
          </p:nvCxnSpPr>
          <p:spPr>
            <a:xfrm rot="5400000">
              <a:off x="2224051" y="1668983"/>
              <a:ext cx="1524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Rounded Rectangle 16">
              <a:extLst>
                <a:ext uri="{FF2B5EF4-FFF2-40B4-BE49-F238E27FC236}">
                  <a16:creationId xmlns:a16="http://schemas.microsoft.com/office/drawing/2014/main" id="{8DA21104-E270-4AAB-80BF-CF62732067A0}"/>
                </a:ext>
              </a:extLst>
            </p:cNvPr>
            <p:cNvSpPr/>
            <p:nvPr/>
          </p:nvSpPr>
          <p:spPr>
            <a:xfrm>
              <a:off x="6261857" y="1101662"/>
              <a:ext cx="914400" cy="355600"/>
            </a:xfrm>
            <a:prstGeom prst="round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>
                <a:defRPr/>
              </a:pPr>
              <a:r>
                <a:rPr lang="en-US" sz="15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150  PV</a:t>
              </a:r>
            </a:p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4" name="Rounded Rectangle 16">
              <a:extLst>
                <a:ext uri="{FF2B5EF4-FFF2-40B4-BE49-F238E27FC236}">
                  <a16:creationId xmlns:a16="http://schemas.microsoft.com/office/drawing/2014/main" id="{DE8AAF03-FF00-4F97-8699-B855B8A5BD84}"/>
                </a:ext>
              </a:extLst>
            </p:cNvPr>
            <p:cNvSpPr/>
            <p:nvPr/>
          </p:nvSpPr>
          <p:spPr>
            <a:xfrm>
              <a:off x="8624057" y="1771377"/>
              <a:ext cx="914400" cy="355600"/>
            </a:xfrm>
            <a:prstGeom prst="round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>
                <a:defRPr/>
              </a:pPr>
              <a:r>
                <a:rPr lang="en-US" sz="15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600  PV</a:t>
              </a:r>
            </a:p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6" name="Rounded Rectangle 21">
              <a:extLst>
                <a:ext uri="{FF2B5EF4-FFF2-40B4-BE49-F238E27FC236}">
                  <a16:creationId xmlns:a16="http://schemas.microsoft.com/office/drawing/2014/main" id="{1235476A-4403-44A2-854A-EA7F147C03D1}"/>
                </a:ext>
              </a:extLst>
            </p:cNvPr>
            <p:cNvSpPr/>
            <p:nvPr/>
          </p:nvSpPr>
          <p:spPr>
            <a:xfrm>
              <a:off x="1844118" y="2345226"/>
              <a:ext cx="914400" cy="355600"/>
            </a:xfrm>
            <a:prstGeom prst="roundRect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5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5625 PV</a:t>
              </a:r>
            </a:p>
          </p:txBody>
        </p: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B140C08A-77BC-4C17-8C78-2E3BC1D91CB5}"/>
                </a:ext>
              </a:extLst>
            </p:cNvPr>
            <p:cNvCxnSpPr>
              <a:cxnSpLocks/>
              <a:endCxn id="36" idx="0"/>
            </p:cNvCxnSpPr>
            <p:nvPr/>
          </p:nvCxnSpPr>
          <p:spPr>
            <a:xfrm flipH="1">
              <a:off x="2301318" y="2130287"/>
              <a:ext cx="6356" cy="21493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02B5ED7-A18B-49D6-845A-6825ED99B7E9}"/>
                </a:ext>
              </a:extLst>
            </p:cNvPr>
            <p:cNvSpPr txBox="1"/>
            <p:nvPr/>
          </p:nvSpPr>
          <p:spPr>
            <a:xfrm>
              <a:off x="964092" y="1784080"/>
              <a:ext cx="914400" cy="338554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1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Silver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E62B4B8-D55A-4F56-AB39-E59A6A988B9F}"/>
                </a:ext>
              </a:extLst>
            </p:cNvPr>
            <p:cNvSpPr txBox="1"/>
            <p:nvPr/>
          </p:nvSpPr>
          <p:spPr>
            <a:xfrm>
              <a:off x="954149" y="2347158"/>
              <a:ext cx="914400" cy="338554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1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Bronze</a:t>
              </a:r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6B24DC94-DC6F-436F-A9F7-5BD03EEF5795}"/>
              </a:ext>
            </a:extLst>
          </p:cNvPr>
          <p:cNvSpPr txBox="1"/>
          <p:nvPr/>
        </p:nvSpPr>
        <p:spPr>
          <a:xfrm>
            <a:off x="1285663" y="3566160"/>
            <a:ext cx="79380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/>
              <a:t>Performance Bonus   = 2800x18x4%  </a:t>
            </a:r>
            <a:r>
              <a:rPr lang="en-IN" sz="2400" b="1" dirty="0">
                <a:highlight>
                  <a:srgbClr val="FFFF00"/>
                </a:highlight>
              </a:rPr>
              <a:t>=  Rs. 2016/-</a:t>
            </a:r>
            <a:r>
              <a:rPr lang="en-IN" sz="2400" dirty="0"/>
              <a:t> 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5C2DBAE-272C-422D-AE1D-E6729162FA2A}"/>
              </a:ext>
            </a:extLst>
          </p:cNvPr>
          <p:cNvSpPr txBox="1"/>
          <p:nvPr/>
        </p:nvSpPr>
        <p:spPr>
          <a:xfrm>
            <a:off x="1285663" y="4072572"/>
            <a:ext cx="108667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/>
              <a:t>Business Building Bonus = 2800x6%+8425X5%+5625 x4% = 815x18x0.83 </a:t>
            </a:r>
            <a:r>
              <a:rPr lang="en-IN" sz="2400" dirty="0">
                <a:highlight>
                  <a:srgbClr val="FFFF00"/>
                </a:highlight>
              </a:rPr>
              <a:t>= Rs. 12176/-</a:t>
            </a:r>
            <a:endParaRPr lang="en-IN" sz="2400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DEAE098-240A-4B98-B804-73E523EEE966}"/>
              </a:ext>
            </a:extLst>
          </p:cNvPr>
          <p:cNvSpPr txBox="1"/>
          <p:nvPr/>
        </p:nvSpPr>
        <p:spPr>
          <a:xfrm>
            <a:off x="1344872" y="5804049"/>
            <a:ext cx="78196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Total Cheque</a:t>
            </a:r>
            <a:r>
              <a:rPr lang="en-IN" sz="2400" dirty="0"/>
              <a:t> = 2016+12176+3668+ 21545 = </a:t>
            </a:r>
            <a:r>
              <a:rPr lang="en-IN" sz="3200" b="1" dirty="0">
                <a:highlight>
                  <a:srgbClr val="00FFFF"/>
                </a:highlight>
              </a:rPr>
              <a:t>Rs. 39405/-</a:t>
            </a:r>
            <a:r>
              <a:rPr lang="en-IN" sz="2400" dirty="0"/>
              <a:t> 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C5F219E8-32DA-424D-81ED-EF8E76C16E72}"/>
              </a:ext>
            </a:extLst>
          </p:cNvPr>
          <p:cNvSpPr txBox="1"/>
          <p:nvPr/>
        </p:nvSpPr>
        <p:spPr>
          <a:xfrm>
            <a:off x="1285663" y="4628036"/>
            <a:ext cx="54596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/>
              <a:t>Travel Fund = 14670x0.25 </a:t>
            </a:r>
            <a:r>
              <a:rPr lang="en-IN" sz="2400" b="1" dirty="0">
                <a:highlight>
                  <a:srgbClr val="FFFF00"/>
                </a:highlight>
              </a:rPr>
              <a:t>= Rs. 3668/-</a:t>
            </a:r>
            <a:r>
              <a:rPr lang="en-IN" sz="2400" dirty="0"/>
              <a:t> 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F42276C-AF5F-4627-A595-8FEAEA53EC8B}"/>
              </a:ext>
            </a:extLst>
          </p:cNvPr>
          <p:cNvSpPr txBox="1"/>
          <p:nvPr/>
        </p:nvSpPr>
        <p:spPr>
          <a:xfrm>
            <a:off x="1285663" y="5149827"/>
            <a:ext cx="100981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/>
              <a:t>Leadership Bonus = 8425X5%+5625x4% = 11646x1.85 </a:t>
            </a:r>
            <a:r>
              <a:rPr lang="en-IN" sz="2400" dirty="0">
                <a:highlight>
                  <a:srgbClr val="FFFF00"/>
                </a:highlight>
              </a:rPr>
              <a:t>= </a:t>
            </a:r>
            <a:r>
              <a:rPr lang="en-IN" sz="2400" b="1" dirty="0">
                <a:highlight>
                  <a:srgbClr val="FFFF00"/>
                </a:highlight>
              </a:rPr>
              <a:t>Rs. 21545/-</a:t>
            </a:r>
            <a:endParaRPr lang="en-IN" sz="2400" b="1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BEA142D-AC32-40C6-AC63-38CD7F08DA8C}"/>
              </a:ext>
            </a:extLst>
          </p:cNvPr>
          <p:cNvSpPr txBox="1"/>
          <p:nvPr/>
        </p:nvSpPr>
        <p:spPr>
          <a:xfrm>
            <a:off x="5217978" y="2758092"/>
            <a:ext cx="1981200" cy="584775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n-IN" sz="3200" b="1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nd</a:t>
            </a:r>
            <a:r>
              <a:rPr lang="en-I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Month</a:t>
            </a:r>
          </a:p>
        </p:txBody>
      </p:sp>
    </p:spTree>
    <p:extLst>
      <p:ext uri="{BB962C8B-B14F-4D97-AF65-F5344CB8AC3E}">
        <p14:creationId xmlns:p14="http://schemas.microsoft.com/office/powerpoint/2010/main" val="715985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3" grpId="0" animBg="1"/>
      <p:bldP spid="35" grpId="0" animBg="1"/>
      <p:bldP spid="42" grpId="0"/>
      <p:bldP spid="43" grpId="0"/>
      <p:bldP spid="44" grpId="0"/>
      <p:bldP spid="45" grpId="0"/>
      <p:bldP spid="46" grpId="0"/>
      <p:bldP spid="4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9A40EB8D-185D-4F93-A9E9-51365579E242}"/>
              </a:ext>
            </a:extLst>
          </p:cNvPr>
          <p:cNvGrpSpPr/>
          <p:nvPr/>
        </p:nvGrpSpPr>
        <p:grpSpPr>
          <a:xfrm>
            <a:off x="1378591" y="185528"/>
            <a:ext cx="9239247" cy="709343"/>
            <a:chOff x="1616766" y="1590257"/>
            <a:chExt cx="3843130" cy="2091659"/>
          </a:xfrm>
          <a:solidFill>
            <a:srgbClr val="002060"/>
          </a:solidFill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D16918B4-D2C4-42CB-8258-0298A3FA03F6}"/>
                </a:ext>
              </a:extLst>
            </p:cNvPr>
            <p:cNvSpPr/>
            <p:nvPr/>
          </p:nvSpPr>
          <p:spPr>
            <a:xfrm>
              <a:off x="1616766" y="1590257"/>
              <a:ext cx="3843130" cy="2091659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27596CB-4D7C-46EE-B6CF-892C962766D7}"/>
                </a:ext>
              </a:extLst>
            </p:cNvPr>
            <p:cNvSpPr txBox="1"/>
            <p:nvPr/>
          </p:nvSpPr>
          <p:spPr>
            <a:xfrm>
              <a:off x="1644927" y="1748890"/>
              <a:ext cx="3769686" cy="154283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SILVER DIRECTOR GROWTH WITH WT GOA TRIP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D5F529A4-A429-4441-87D2-7003A6CDA396}"/>
              </a:ext>
            </a:extLst>
          </p:cNvPr>
          <p:cNvGrpSpPr/>
          <p:nvPr/>
        </p:nvGrpSpPr>
        <p:grpSpPr>
          <a:xfrm>
            <a:off x="10764498" y="89637"/>
            <a:ext cx="1074879" cy="824352"/>
            <a:chOff x="10764498" y="89636"/>
            <a:chExt cx="1202217" cy="1007167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DFB3F5E-5D44-49A1-9EC3-218E07C3594E}"/>
                </a:ext>
              </a:extLst>
            </p:cNvPr>
            <p:cNvSpPr/>
            <p:nvPr/>
          </p:nvSpPr>
          <p:spPr>
            <a:xfrm>
              <a:off x="10764498" y="89636"/>
              <a:ext cx="1202217" cy="1007167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A636692B-8824-4731-8ECF-A4012FF88C7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778116" y="143629"/>
              <a:ext cx="1188599" cy="895674"/>
            </a:xfrm>
            <a:prstGeom prst="rect">
              <a:avLst/>
            </a:prstGeom>
          </p:spPr>
        </p:pic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B156B73F-DDC4-43EC-8A63-8CFCA5857CCC}"/>
              </a:ext>
            </a:extLst>
          </p:cNvPr>
          <p:cNvSpPr txBox="1"/>
          <p:nvPr/>
        </p:nvSpPr>
        <p:spPr>
          <a:xfrm>
            <a:off x="7516060" y="1007367"/>
            <a:ext cx="29086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b="1" dirty="0">
                <a:highlight>
                  <a:srgbClr val="FFFF00"/>
                </a:highlight>
              </a:rPr>
              <a:t> Go-Getter Structure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898CB92-3D88-490A-83F1-6560A2E0A5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286" y="110971"/>
            <a:ext cx="1196006" cy="80301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8B3D9F6-3C9F-4934-A09B-CB5DC4B9D649}"/>
              </a:ext>
            </a:extLst>
          </p:cNvPr>
          <p:cNvSpPr txBox="1"/>
          <p:nvPr/>
        </p:nvSpPr>
        <p:spPr>
          <a:xfrm>
            <a:off x="1884078" y="1066063"/>
            <a:ext cx="29086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b="1" dirty="0">
                <a:highlight>
                  <a:srgbClr val="FFFF00"/>
                </a:highlight>
              </a:rPr>
              <a:t>3 Steps to Success CD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04D5BE6-5858-4A9F-887E-04E64772B7F6}"/>
              </a:ext>
            </a:extLst>
          </p:cNvPr>
          <p:cNvSpPr txBox="1"/>
          <p:nvPr/>
        </p:nvSpPr>
        <p:spPr>
          <a:xfrm>
            <a:off x="115627" y="1021193"/>
            <a:ext cx="1280416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Application</a:t>
            </a:r>
          </a:p>
          <a:p>
            <a:pPr algn="ctr"/>
            <a:r>
              <a:rPr lang="en-I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CEP</a:t>
            </a:r>
          </a:p>
        </p:txBody>
      </p:sp>
      <p:sp>
        <p:nvSpPr>
          <p:cNvPr id="14" name="Star: 32 Points 13">
            <a:extLst>
              <a:ext uri="{FF2B5EF4-FFF2-40B4-BE49-F238E27FC236}">
                <a16:creationId xmlns:a16="http://schemas.microsoft.com/office/drawing/2014/main" id="{583FC7FF-A592-40A4-A968-2B3779715484}"/>
              </a:ext>
            </a:extLst>
          </p:cNvPr>
          <p:cNvSpPr/>
          <p:nvPr/>
        </p:nvSpPr>
        <p:spPr>
          <a:xfrm>
            <a:off x="10252418" y="1119074"/>
            <a:ext cx="1939582" cy="1163495"/>
          </a:xfrm>
          <a:prstGeom prst="star32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Month Trip Magic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B7B22A1-5A5E-4432-A952-D6A8419A8570}"/>
              </a:ext>
            </a:extLst>
          </p:cNvPr>
          <p:cNvSpPr txBox="1"/>
          <p:nvPr/>
        </p:nvSpPr>
        <p:spPr>
          <a:xfrm>
            <a:off x="6836777" y="2630496"/>
            <a:ext cx="4267200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Star Director = 33700 PV 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BEA142D-AC32-40C6-AC63-38CD7F08DA8C}"/>
              </a:ext>
            </a:extLst>
          </p:cNvPr>
          <p:cNvSpPr txBox="1"/>
          <p:nvPr/>
        </p:nvSpPr>
        <p:spPr>
          <a:xfrm>
            <a:off x="4585457" y="2601279"/>
            <a:ext cx="1981200" cy="584775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n-IN" sz="3200" b="1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rd</a:t>
            </a:r>
            <a:r>
              <a:rPr lang="en-I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Month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9FF61A44-5187-49D1-8467-90AF4AC92D5C}"/>
              </a:ext>
            </a:extLst>
          </p:cNvPr>
          <p:cNvSpPr txBox="1"/>
          <p:nvPr/>
        </p:nvSpPr>
        <p:spPr>
          <a:xfrm>
            <a:off x="787049" y="3442400"/>
            <a:ext cx="69988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/>
              <a:t>Performance Bonus   = 2800x18x4%  </a:t>
            </a:r>
            <a:r>
              <a:rPr lang="en-IN" sz="2400" b="1" dirty="0">
                <a:highlight>
                  <a:srgbClr val="FFFF00"/>
                </a:highlight>
              </a:rPr>
              <a:t>=  Rs. 2016/-</a:t>
            </a:r>
            <a:r>
              <a:rPr lang="en-IN" sz="2400" dirty="0"/>
              <a:t> 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9B35D0D1-DCC8-4A97-A881-AB6EA00E6C56}"/>
              </a:ext>
            </a:extLst>
          </p:cNvPr>
          <p:cNvSpPr txBox="1"/>
          <p:nvPr/>
        </p:nvSpPr>
        <p:spPr>
          <a:xfrm>
            <a:off x="787049" y="3889153"/>
            <a:ext cx="113686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/>
              <a:t>B.B. Bonus = 2800x6%+11225X5%+14050 x4%+5625x3% = 26280x0.83  </a:t>
            </a:r>
            <a:r>
              <a:rPr lang="en-IN" sz="2400" dirty="0">
                <a:highlight>
                  <a:srgbClr val="FFFF00"/>
                </a:highlight>
              </a:rPr>
              <a:t>= </a:t>
            </a:r>
            <a:r>
              <a:rPr lang="en-IN" sz="2400" b="1" dirty="0">
                <a:highlight>
                  <a:srgbClr val="FFFF00"/>
                </a:highlight>
              </a:rPr>
              <a:t>Rs. 21812/-</a:t>
            </a:r>
            <a:endParaRPr lang="en-IN" sz="2400" b="1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E48A793E-852E-4A12-8093-0D09402005E6}"/>
              </a:ext>
            </a:extLst>
          </p:cNvPr>
          <p:cNvSpPr txBox="1"/>
          <p:nvPr/>
        </p:nvSpPr>
        <p:spPr>
          <a:xfrm>
            <a:off x="782338" y="6012540"/>
            <a:ext cx="111843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Total Cheque</a:t>
            </a:r>
            <a:r>
              <a:rPr lang="en-IN" sz="2400" dirty="0"/>
              <a:t> = 2016+21812+6570+43024+ 13140+9461 = </a:t>
            </a:r>
            <a:r>
              <a:rPr lang="en-IN" sz="3600" b="1" dirty="0">
                <a:highlight>
                  <a:srgbClr val="00FFFF"/>
                </a:highlight>
              </a:rPr>
              <a:t>Rs. 96023/-</a:t>
            </a:r>
            <a:r>
              <a:rPr lang="en-IN" sz="2400" dirty="0"/>
              <a:t> 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C2AC684-850C-4ADD-BD35-32893938FAE3}"/>
              </a:ext>
            </a:extLst>
          </p:cNvPr>
          <p:cNvSpPr txBox="1"/>
          <p:nvPr/>
        </p:nvSpPr>
        <p:spPr>
          <a:xfrm>
            <a:off x="782338" y="4323206"/>
            <a:ext cx="53401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/>
              <a:t>Travel Fund = 26280x0.25 </a:t>
            </a:r>
            <a:r>
              <a:rPr lang="en-IN" sz="2400" b="1" dirty="0">
                <a:highlight>
                  <a:srgbClr val="FFFF00"/>
                </a:highlight>
              </a:rPr>
              <a:t>= Rs. 6570/-</a:t>
            </a:r>
            <a:r>
              <a:rPr lang="en-IN" sz="2400" dirty="0"/>
              <a:t> 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903AEABD-5570-4C2C-915B-C90C59F0298F}"/>
              </a:ext>
            </a:extLst>
          </p:cNvPr>
          <p:cNvSpPr txBox="1"/>
          <p:nvPr/>
        </p:nvSpPr>
        <p:spPr>
          <a:xfrm>
            <a:off x="785854" y="4763901"/>
            <a:ext cx="113433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/>
              <a:t>Leadership Bonus = 11225X5%+14050x4%+ 5625 x3% = 23256x1.85/- </a:t>
            </a:r>
            <a:r>
              <a:rPr lang="en-IN" sz="2400" dirty="0">
                <a:highlight>
                  <a:srgbClr val="FFFF00"/>
                </a:highlight>
              </a:rPr>
              <a:t>= </a:t>
            </a:r>
            <a:r>
              <a:rPr lang="en-IN" sz="2400" b="1" dirty="0">
                <a:highlight>
                  <a:srgbClr val="FFFF00"/>
                </a:highlight>
              </a:rPr>
              <a:t>Rs. 43024/-</a:t>
            </a:r>
            <a:endParaRPr lang="en-IN" sz="2400" b="1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8242F8C4-C58C-4C98-AEE9-FF58BCF4E59F}"/>
              </a:ext>
            </a:extLst>
          </p:cNvPr>
          <p:cNvSpPr txBox="1"/>
          <p:nvPr/>
        </p:nvSpPr>
        <p:spPr>
          <a:xfrm>
            <a:off x="795868" y="5228876"/>
            <a:ext cx="53266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/>
              <a:t>Scheme Fund = 26280x0.50 </a:t>
            </a:r>
            <a:r>
              <a:rPr lang="en-IN" sz="2400" b="1" dirty="0">
                <a:highlight>
                  <a:srgbClr val="FFFF00"/>
                </a:highlight>
              </a:rPr>
              <a:t>= Rs. 13140/-</a:t>
            </a:r>
            <a:r>
              <a:rPr lang="en-IN" sz="2400" dirty="0"/>
              <a:t> 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00B516CC-2A9C-4727-8686-E031926BF920}"/>
              </a:ext>
            </a:extLst>
          </p:cNvPr>
          <p:cNvSpPr txBox="1"/>
          <p:nvPr/>
        </p:nvSpPr>
        <p:spPr>
          <a:xfrm>
            <a:off x="782338" y="5657259"/>
            <a:ext cx="57081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/>
              <a:t>Car Fund = 26280x0.36 </a:t>
            </a:r>
            <a:r>
              <a:rPr lang="en-IN" sz="2400" b="1" dirty="0">
                <a:highlight>
                  <a:srgbClr val="FFFF00"/>
                </a:highlight>
              </a:rPr>
              <a:t>= Rs. 9461/-</a:t>
            </a:r>
            <a:r>
              <a:rPr lang="en-IN" sz="2400" dirty="0"/>
              <a:t>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2DCADCD-CF19-4DED-8A7F-AE9EDD2E154A}"/>
              </a:ext>
            </a:extLst>
          </p:cNvPr>
          <p:cNvGrpSpPr/>
          <p:nvPr/>
        </p:nvGrpSpPr>
        <p:grpSpPr>
          <a:xfrm>
            <a:off x="704750" y="1101662"/>
            <a:ext cx="8833707" cy="2105455"/>
            <a:chOff x="704750" y="1101662"/>
            <a:chExt cx="8833707" cy="2105455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CA76C578-9D67-41B6-B8D8-38F4CBB536AB}"/>
                </a:ext>
              </a:extLst>
            </p:cNvPr>
            <p:cNvSpPr/>
            <p:nvPr/>
          </p:nvSpPr>
          <p:spPr>
            <a:xfrm>
              <a:off x="5195057" y="1212577"/>
              <a:ext cx="990600" cy="804863"/>
            </a:xfrm>
            <a:prstGeom prst="ellipse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000" b="1" dirty="0">
                  <a:solidFill>
                    <a:prstClr val="black"/>
                  </a:solidFill>
                </a:rPr>
                <a:t>You </a:t>
              </a:r>
              <a:endParaRPr lang="en-GB" sz="2000" b="1" dirty="0">
                <a:solidFill>
                  <a:prstClr val="black"/>
                </a:solidFill>
              </a:endParaRP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4BCB3A46-7CB8-4931-84B3-A92FDC28E248}"/>
                </a:ext>
              </a:extLst>
            </p:cNvPr>
            <p:cNvCxnSpPr/>
            <p:nvPr/>
          </p:nvCxnSpPr>
          <p:spPr>
            <a:xfrm rot="5400000">
              <a:off x="6872251" y="1668983"/>
              <a:ext cx="1524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ounded Rectangle 6">
              <a:extLst>
                <a:ext uri="{FF2B5EF4-FFF2-40B4-BE49-F238E27FC236}">
                  <a16:creationId xmlns:a16="http://schemas.microsoft.com/office/drawing/2014/main" id="{08A277FA-4954-41EB-B626-9F1B9982E003}"/>
                </a:ext>
              </a:extLst>
            </p:cNvPr>
            <p:cNvSpPr/>
            <p:nvPr/>
          </p:nvSpPr>
          <p:spPr>
            <a:xfrm>
              <a:off x="6490457" y="1745977"/>
              <a:ext cx="914400" cy="355600"/>
            </a:xfrm>
            <a:prstGeom prst="round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>
                <a:defRPr/>
              </a:pPr>
              <a:r>
                <a:rPr lang="en-US" sz="15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650 PV</a:t>
              </a:r>
            </a:p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8" name="Rounded Rectangle 7">
              <a:extLst>
                <a:ext uri="{FF2B5EF4-FFF2-40B4-BE49-F238E27FC236}">
                  <a16:creationId xmlns:a16="http://schemas.microsoft.com/office/drawing/2014/main" id="{C8200484-0638-47E4-A395-43AC1F684FFF}"/>
                </a:ext>
              </a:extLst>
            </p:cNvPr>
            <p:cNvSpPr/>
            <p:nvPr/>
          </p:nvSpPr>
          <p:spPr>
            <a:xfrm>
              <a:off x="3975857" y="1745977"/>
              <a:ext cx="914400" cy="355600"/>
            </a:xfrm>
            <a:prstGeom prst="roundRect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>
                <a:defRPr/>
              </a:pPr>
              <a:r>
                <a:rPr lang="en-US" sz="15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5625 PV</a:t>
              </a:r>
            </a:p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EBF23D7-AC9A-4D92-B9BF-CE352D803714}"/>
                </a:ext>
              </a:extLst>
            </p:cNvPr>
            <p:cNvCxnSpPr/>
            <p:nvPr/>
          </p:nvCxnSpPr>
          <p:spPr>
            <a:xfrm>
              <a:off x="6185657" y="1593577"/>
              <a:ext cx="7620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DB83A975-9C06-486E-B354-68F905ECD4D8}"/>
                </a:ext>
              </a:extLst>
            </p:cNvPr>
            <p:cNvCxnSpPr/>
            <p:nvPr/>
          </p:nvCxnSpPr>
          <p:spPr>
            <a:xfrm>
              <a:off x="4433057" y="1593577"/>
              <a:ext cx="7620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A697DF3B-F935-4D91-9CC5-07CD85D23925}"/>
                </a:ext>
              </a:extLst>
            </p:cNvPr>
            <p:cNvCxnSpPr/>
            <p:nvPr/>
          </p:nvCxnSpPr>
          <p:spPr>
            <a:xfrm rot="5400000">
              <a:off x="4357651" y="1668983"/>
              <a:ext cx="1524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F7CDBA57-4FED-411C-A321-B6CC0FA22C2F}"/>
                </a:ext>
              </a:extLst>
            </p:cNvPr>
            <p:cNvCxnSpPr/>
            <p:nvPr/>
          </p:nvCxnSpPr>
          <p:spPr>
            <a:xfrm rot="5400000">
              <a:off x="7939051" y="1668983"/>
              <a:ext cx="1524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Rounded Rectangle 13">
              <a:extLst>
                <a:ext uri="{FF2B5EF4-FFF2-40B4-BE49-F238E27FC236}">
                  <a16:creationId xmlns:a16="http://schemas.microsoft.com/office/drawing/2014/main" id="{347C24A8-D884-4EDF-BEE0-525CD72A35FE}"/>
                </a:ext>
              </a:extLst>
            </p:cNvPr>
            <p:cNvSpPr/>
            <p:nvPr/>
          </p:nvSpPr>
          <p:spPr>
            <a:xfrm>
              <a:off x="7557257" y="1745977"/>
              <a:ext cx="914400" cy="355600"/>
            </a:xfrm>
            <a:prstGeom prst="round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>
                <a:defRPr/>
              </a:pPr>
              <a:r>
                <a:rPr lang="en-US" sz="15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500  PV</a:t>
              </a:r>
            </a:p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D77852EE-A46B-494E-9819-00FD190204A7}"/>
                </a:ext>
              </a:extLst>
            </p:cNvPr>
            <p:cNvCxnSpPr/>
            <p:nvPr/>
          </p:nvCxnSpPr>
          <p:spPr>
            <a:xfrm>
              <a:off x="6947657" y="1593577"/>
              <a:ext cx="12954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2D5F5A3A-7173-4786-BCF2-75273CA9DDA0}"/>
                </a:ext>
              </a:extLst>
            </p:cNvPr>
            <p:cNvCxnSpPr/>
            <p:nvPr/>
          </p:nvCxnSpPr>
          <p:spPr>
            <a:xfrm rot="5400000">
              <a:off x="9005851" y="1668983"/>
              <a:ext cx="1524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BB1E354B-FC2D-40D3-A6D8-897D72F37684}"/>
                </a:ext>
              </a:extLst>
            </p:cNvPr>
            <p:cNvCxnSpPr/>
            <p:nvPr/>
          </p:nvCxnSpPr>
          <p:spPr>
            <a:xfrm>
              <a:off x="7785857" y="1593577"/>
              <a:ext cx="12954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ounded Rectangle 18">
              <a:extLst>
                <a:ext uri="{FF2B5EF4-FFF2-40B4-BE49-F238E27FC236}">
                  <a16:creationId xmlns:a16="http://schemas.microsoft.com/office/drawing/2014/main" id="{E5403631-B7D1-41B0-A120-71C498D5F579}"/>
                </a:ext>
              </a:extLst>
            </p:cNvPr>
            <p:cNvSpPr/>
            <p:nvPr/>
          </p:nvSpPr>
          <p:spPr>
            <a:xfrm>
              <a:off x="2909057" y="1745977"/>
              <a:ext cx="914400" cy="355600"/>
            </a:xfrm>
            <a:prstGeom prst="round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>
                <a:defRPr/>
              </a:pPr>
              <a:r>
                <a:rPr lang="en-US" sz="15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2800 PV</a:t>
              </a:r>
            </a:p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0BF27926-44D7-43DF-A0B5-18C55D06CF86}"/>
                </a:ext>
              </a:extLst>
            </p:cNvPr>
            <p:cNvCxnSpPr/>
            <p:nvPr/>
          </p:nvCxnSpPr>
          <p:spPr>
            <a:xfrm>
              <a:off x="3366257" y="1593577"/>
              <a:ext cx="10668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47ABF502-BE7D-4424-B9C2-C433B59B6584}"/>
                </a:ext>
              </a:extLst>
            </p:cNvPr>
            <p:cNvCxnSpPr/>
            <p:nvPr/>
          </p:nvCxnSpPr>
          <p:spPr>
            <a:xfrm rot="5400000">
              <a:off x="3290851" y="1668983"/>
              <a:ext cx="1524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Rounded Rectangle 21">
              <a:extLst>
                <a:ext uri="{FF2B5EF4-FFF2-40B4-BE49-F238E27FC236}">
                  <a16:creationId xmlns:a16="http://schemas.microsoft.com/office/drawing/2014/main" id="{041034A5-16E2-4244-A886-A58B30767909}"/>
                </a:ext>
              </a:extLst>
            </p:cNvPr>
            <p:cNvSpPr/>
            <p:nvPr/>
          </p:nvSpPr>
          <p:spPr>
            <a:xfrm>
              <a:off x="1842257" y="1758677"/>
              <a:ext cx="914400" cy="355600"/>
            </a:xfrm>
            <a:prstGeom prst="roundRect">
              <a:avLst/>
            </a:prstGeom>
            <a:solidFill>
              <a:srgbClr val="0070C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5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2800 PV</a:t>
              </a:r>
            </a:p>
          </p:txBody>
        </p: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BA58BC9F-9413-4B75-9CE0-D6B5F7B68FF4}"/>
                </a:ext>
              </a:extLst>
            </p:cNvPr>
            <p:cNvCxnSpPr/>
            <p:nvPr/>
          </p:nvCxnSpPr>
          <p:spPr>
            <a:xfrm>
              <a:off x="2299457" y="1593577"/>
              <a:ext cx="10668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941BD19B-AD91-4C28-B70C-B4705A070AFE}"/>
                </a:ext>
              </a:extLst>
            </p:cNvPr>
            <p:cNvCxnSpPr/>
            <p:nvPr/>
          </p:nvCxnSpPr>
          <p:spPr>
            <a:xfrm rot="5400000">
              <a:off x="2224051" y="1668983"/>
              <a:ext cx="1524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Rounded Rectangle 16">
              <a:extLst>
                <a:ext uri="{FF2B5EF4-FFF2-40B4-BE49-F238E27FC236}">
                  <a16:creationId xmlns:a16="http://schemas.microsoft.com/office/drawing/2014/main" id="{8DA21104-E270-4AAB-80BF-CF62732067A0}"/>
                </a:ext>
              </a:extLst>
            </p:cNvPr>
            <p:cNvSpPr/>
            <p:nvPr/>
          </p:nvSpPr>
          <p:spPr>
            <a:xfrm>
              <a:off x="6261857" y="1101662"/>
              <a:ext cx="914400" cy="355600"/>
            </a:xfrm>
            <a:prstGeom prst="round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>
                <a:defRPr/>
              </a:pPr>
              <a:r>
                <a:rPr lang="en-US" sz="15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150  PV</a:t>
              </a:r>
            </a:p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4" name="Rounded Rectangle 16">
              <a:extLst>
                <a:ext uri="{FF2B5EF4-FFF2-40B4-BE49-F238E27FC236}">
                  <a16:creationId xmlns:a16="http://schemas.microsoft.com/office/drawing/2014/main" id="{DE8AAF03-FF00-4F97-8699-B855B8A5BD84}"/>
                </a:ext>
              </a:extLst>
            </p:cNvPr>
            <p:cNvSpPr/>
            <p:nvPr/>
          </p:nvSpPr>
          <p:spPr>
            <a:xfrm>
              <a:off x="8624057" y="1771377"/>
              <a:ext cx="914400" cy="355600"/>
            </a:xfrm>
            <a:prstGeom prst="round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>
                <a:defRPr/>
              </a:pPr>
              <a:r>
                <a:rPr lang="en-US" sz="15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600  PV</a:t>
              </a:r>
            </a:p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6" name="Rounded Rectangle 21">
              <a:extLst>
                <a:ext uri="{FF2B5EF4-FFF2-40B4-BE49-F238E27FC236}">
                  <a16:creationId xmlns:a16="http://schemas.microsoft.com/office/drawing/2014/main" id="{1235476A-4403-44A2-854A-EA7F147C03D1}"/>
                </a:ext>
              </a:extLst>
            </p:cNvPr>
            <p:cNvSpPr/>
            <p:nvPr/>
          </p:nvSpPr>
          <p:spPr>
            <a:xfrm>
              <a:off x="1844118" y="2345226"/>
              <a:ext cx="914400" cy="355600"/>
            </a:xfrm>
            <a:prstGeom prst="round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5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2800 PV</a:t>
              </a:r>
            </a:p>
          </p:txBody>
        </p: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B140C08A-77BC-4C17-8C78-2E3BC1D91CB5}"/>
                </a:ext>
              </a:extLst>
            </p:cNvPr>
            <p:cNvCxnSpPr>
              <a:cxnSpLocks/>
              <a:endCxn id="36" idx="0"/>
            </p:cNvCxnSpPr>
            <p:nvPr/>
          </p:nvCxnSpPr>
          <p:spPr>
            <a:xfrm flipH="1">
              <a:off x="2301318" y="2130287"/>
              <a:ext cx="6356" cy="21493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Rounded Rectangle 18">
              <a:extLst>
                <a:ext uri="{FF2B5EF4-FFF2-40B4-BE49-F238E27FC236}">
                  <a16:creationId xmlns:a16="http://schemas.microsoft.com/office/drawing/2014/main" id="{A08DFC74-1F05-460C-928A-655AC3FEE1B9}"/>
                </a:ext>
              </a:extLst>
            </p:cNvPr>
            <p:cNvSpPr/>
            <p:nvPr/>
          </p:nvSpPr>
          <p:spPr>
            <a:xfrm>
              <a:off x="2933077" y="2282569"/>
              <a:ext cx="914400" cy="355600"/>
            </a:xfrm>
            <a:prstGeom prst="roundRect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>
                <a:defRPr/>
              </a:pPr>
              <a:r>
                <a:rPr lang="en-US" sz="15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5625 PV</a:t>
              </a:r>
            </a:p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44BDEC5F-11C3-4C64-A449-0C208ED1CB07}"/>
                </a:ext>
              </a:extLst>
            </p:cNvPr>
            <p:cNvCxnSpPr/>
            <p:nvPr/>
          </p:nvCxnSpPr>
          <p:spPr>
            <a:xfrm rot="5400000">
              <a:off x="3314871" y="2205575"/>
              <a:ext cx="1524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Rounded Rectangle 21">
              <a:extLst>
                <a:ext uri="{FF2B5EF4-FFF2-40B4-BE49-F238E27FC236}">
                  <a16:creationId xmlns:a16="http://schemas.microsoft.com/office/drawing/2014/main" id="{96DF7C26-DC0A-4575-AAFB-20177B252354}"/>
                </a:ext>
              </a:extLst>
            </p:cNvPr>
            <p:cNvSpPr/>
            <p:nvPr/>
          </p:nvSpPr>
          <p:spPr>
            <a:xfrm>
              <a:off x="1855297" y="2851517"/>
              <a:ext cx="914400" cy="355600"/>
            </a:xfrm>
            <a:prstGeom prst="roundRect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5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5625 PV</a:t>
              </a:r>
            </a:p>
          </p:txBody>
        </p: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73BB96D2-16F8-4EF3-9BF9-3F1DDC2FED50}"/>
                </a:ext>
              </a:extLst>
            </p:cNvPr>
            <p:cNvCxnSpPr/>
            <p:nvPr/>
          </p:nvCxnSpPr>
          <p:spPr>
            <a:xfrm rot="5400000">
              <a:off x="2237091" y="2761823"/>
              <a:ext cx="1524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Rounded Rectangle 18">
              <a:extLst>
                <a:ext uri="{FF2B5EF4-FFF2-40B4-BE49-F238E27FC236}">
                  <a16:creationId xmlns:a16="http://schemas.microsoft.com/office/drawing/2014/main" id="{916F9B8D-9CE8-4A63-A6FD-B5B9A69652B3}"/>
                </a:ext>
              </a:extLst>
            </p:cNvPr>
            <p:cNvSpPr/>
            <p:nvPr/>
          </p:nvSpPr>
          <p:spPr>
            <a:xfrm>
              <a:off x="704750" y="1923777"/>
              <a:ext cx="914400" cy="355600"/>
            </a:xfrm>
            <a:prstGeom prst="roundRect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>
                <a:defRPr/>
              </a:pPr>
              <a:r>
                <a:rPr lang="en-US" sz="15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5625 PV</a:t>
              </a:r>
            </a:p>
            <a:p>
              <a:pPr algn="ctr">
                <a:defRPr/>
              </a:pPr>
              <a:endParaRPr lang="en-US" sz="1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4ACD873C-9783-4FAA-8DF6-9BF12E736647}"/>
                </a:ext>
              </a:extLst>
            </p:cNvPr>
            <p:cNvCxnSpPr/>
            <p:nvPr/>
          </p:nvCxnSpPr>
          <p:spPr>
            <a:xfrm rot="5400000">
              <a:off x="1061376" y="1873271"/>
              <a:ext cx="1524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B0850067-5D42-4E18-90AD-FB5E673C693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56457" y="1789043"/>
              <a:ext cx="725352" cy="1114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4" name="Star: 32 Points 63">
            <a:extLst>
              <a:ext uri="{FF2B5EF4-FFF2-40B4-BE49-F238E27FC236}">
                <a16:creationId xmlns:a16="http://schemas.microsoft.com/office/drawing/2014/main" id="{2DF96597-8367-43F6-91BD-44FD462B825F}"/>
              </a:ext>
            </a:extLst>
          </p:cNvPr>
          <p:cNvSpPr/>
          <p:nvPr/>
        </p:nvSpPr>
        <p:spPr>
          <a:xfrm rot="20960489">
            <a:off x="2713847" y="2114378"/>
            <a:ext cx="5971314" cy="3641172"/>
          </a:xfrm>
          <a:prstGeom prst="star32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Total Income in </a:t>
            </a:r>
          </a:p>
          <a:p>
            <a:pPr algn="ctr"/>
            <a:r>
              <a:rPr lang="en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Months</a:t>
            </a:r>
          </a:p>
          <a:p>
            <a:pPr algn="ctr"/>
            <a:r>
              <a:rPr lang="en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Rs. 156500/-</a:t>
            </a:r>
          </a:p>
          <a:p>
            <a:pPr algn="ctr"/>
            <a:r>
              <a:rPr lang="en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With 2 Tickets to </a:t>
            </a:r>
          </a:p>
          <a:p>
            <a:pPr algn="ctr"/>
            <a:r>
              <a:rPr lang="en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WT Goa Trip</a:t>
            </a:r>
          </a:p>
        </p:txBody>
      </p:sp>
    </p:spTree>
    <p:extLst>
      <p:ext uri="{BB962C8B-B14F-4D97-AF65-F5344CB8AC3E}">
        <p14:creationId xmlns:p14="http://schemas.microsoft.com/office/powerpoint/2010/main" val="2316993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3" grpId="0" animBg="1"/>
      <p:bldP spid="14" grpId="0" animBg="1"/>
      <p:bldP spid="35" grpId="0" animBg="1"/>
      <p:bldP spid="47" grpId="0" animBg="1"/>
      <p:bldP spid="48" grpId="0"/>
      <p:bldP spid="49" grpId="0"/>
      <p:bldP spid="50" grpId="0"/>
      <p:bldP spid="51" grpId="0"/>
      <p:bldP spid="52" grpId="0"/>
      <p:bldP spid="53" grpId="0"/>
      <p:bldP spid="54" grpId="0"/>
      <p:bldP spid="6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9A40EB8D-185D-4F93-A9E9-51365579E242}"/>
              </a:ext>
            </a:extLst>
          </p:cNvPr>
          <p:cNvGrpSpPr/>
          <p:nvPr/>
        </p:nvGrpSpPr>
        <p:grpSpPr>
          <a:xfrm>
            <a:off x="1378591" y="185528"/>
            <a:ext cx="9239247" cy="709343"/>
            <a:chOff x="1616766" y="1590257"/>
            <a:chExt cx="3843130" cy="2091659"/>
          </a:xfrm>
          <a:solidFill>
            <a:srgbClr val="002060"/>
          </a:solidFill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D16918B4-D2C4-42CB-8258-0298A3FA03F6}"/>
                </a:ext>
              </a:extLst>
            </p:cNvPr>
            <p:cNvSpPr/>
            <p:nvPr/>
          </p:nvSpPr>
          <p:spPr>
            <a:xfrm>
              <a:off x="1616766" y="1590257"/>
              <a:ext cx="3843130" cy="2091659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27596CB-4D7C-46EE-B6CF-892C962766D7}"/>
                </a:ext>
              </a:extLst>
            </p:cNvPr>
            <p:cNvSpPr txBox="1"/>
            <p:nvPr/>
          </p:nvSpPr>
          <p:spPr>
            <a:xfrm>
              <a:off x="1644927" y="1748890"/>
              <a:ext cx="3769686" cy="154283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GOLD DIRECTOR GROWTH WITH WT GOA TRIP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D5F529A4-A429-4441-87D2-7003A6CDA396}"/>
              </a:ext>
            </a:extLst>
          </p:cNvPr>
          <p:cNvGrpSpPr/>
          <p:nvPr/>
        </p:nvGrpSpPr>
        <p:grpSpPr>
          <a:xfrm>
            <a:off x="10764498" y="89637"/>
            <a:ext cx="1006645" cy="755046"/>
            <a:chOff x="10764498" y="89636"/>
            <a:chExt cx="1202217" cy="1007167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DFB3F5E-5D44-49A1-9EC3-218E07C3594E}"/>
                </a:ext>
              </a:extLst>
            </p:cNvPr>
            <p:cNvSpPr/>
            <p:nvPr/>
          </p:nvSpPr>
          <p:spPr>
            <a:xfrm>
              <a:off x="10764498" y="89636"/>
              <a:ext cx="1202217" cy="1007167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A636692B-8824-4731-8ECF-A4012FF88C7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778116" y="143629"/>
              <a:ext cx="1188599" cy="895674"/>
            </a:xfrm>
            <a:prstGeom prst="rect">
              <a:avLst/>
            </a:prstGeom>
          </p:spPr>
        </p:pic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6898CB92-3D88-490A-83F1-6560A2E0A5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286" y="110971"/>
            <a:ext cx="1196006" cy="803017"/>
          </a:xfrm>
          <a:prstGeom prst="rect">
            <a:avLst/>
          </a:prstGeom>
        </p:spPr>
      </p:pic>
      <p:sp>
        <p:nvSpPr>
          <p:cNvPr id="14" name="Star: 32 Points 13">
            <a:extLst>
              <a:ext uri="{FF2B5EF4-FFF2-40B4-BE49-F238E27FC236}">
                <a16:creationId xmlns:a16="http://schemas.microsoft.com/office/drawing/2014/main" id="{583FC7FF-A592-40A4-A968-2B3779715484}"/>
              </a:ext>
            </a:extLst>
          </p:cNvPr>
          <p:cNvSpPr/>
          <p:nvPr/>
        </p:nvSpPr>
        <p:spPr>
          <a:xfrm>
            <a:off x="10159487" y="1038840"/>
            <a:ext cx="1939582" cy="1163495"/>
          </a:xfrm>
          <a:prstGeom prst="star32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Month Trip Magic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B7B22A1-5A5E-4432-A952-D6A8419A8570}"/>
              </a:ext>
            </a:extLst>
          </p:cNvPr>
          <p:cNvSpPr txBox="1"/>
          <p:nvPr/>
        </p:nvSpPr>
        <p:spPr>
          <a:xfrm>
            <a:off x="456103" y="4249865"/>
            <a:ext cx="2283309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Total PV = 19650 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BEA142D-AC32-40C6-AC63-38CD7F08DA8C}"/>
              </a:ext>
            </a:extLst>
          </p:cNvPr>
          <p:cNvSpPr txBox="1"/>
          <p:nvPr/>
        </p:nvSpPr>
        <p:spPr>
          <a:xfrm>
            <a:off x="745795" y="1154089"/>
            <a:ext cx="1981200" cy="584775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en-IN" sz="3200" b="1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</a:t>
            </a:r>
            <a:r>
              <a:rPr lang="en-I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Month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3D6BF4D6-46FD-4264-95BA-5C1B5EAD0DE2}"/>
              </a:ext>
            </a:extLst>
          </p:cNvPr>
          <p:cNvSpPr txBox="1"/>
          <p:nvPr/>
        </p:nvSpPr>
        <p:spPr>
          <a:xfrm>
            <a:off x="4534104" y="1176095"/>
            <a:ext cx="1981200" cy="584775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n-IN" sz="3200" b="1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nd</a:t>
            </a:r>
            <a:r>
              <a:rPr lang="en-I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Month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24D30ED9-8523-47D5-AE85-87A3795EB483}"/>
              </a:ext>
            </a:extLst>
          </p:cNvPr>
          <p:cNvSpPr txBox="1"/>
          <p:nvPr/>
        </p:nvSpPr>
        <p:spPr>
          <a:xfrm>
            <a:off x="7979777" y="1176095"/>
            <a:ext cx="1981200" cy="584775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n-IN" sz="3200" b="1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rd</a:t>
            </a:r>
            <a:r>
              <a:rPr lang="en-I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Month</a:t>
            </a:r>
          </a:p>
        </p:txBody>
      </p: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5B25CE6E-6F8A-4933-B6CB-6C253E4795F9}"/>
              </a:ext>
            </a:extLst>
          </p:cNvPr>
          <p:cNvGrpSpPr/>
          <p:nvPr/>
        </p:nvGrpSpPr>
        <p:grpSpPr>
          <a:xfrm>
            <a:off x="543333" y="1827129"/>
            <a:ext cx="2496380" cy="1989494"/>
            <a:chOff x="212033" y="1880137"/>
            <a:chExt cx="2496380" cy="1989494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CA76C578-9D67-41B6-B8D8-38F4CBB536AB}"/>
                </a:ext>
              </a:extLst>
            </p:cNvPr>
            <p:cNvSpPr/>
            <p:nvPr/>
          </p:nvSpPr>
          <p:spPr>
            <a:xfrm>
              <a:off x="823289" y="1880137"/>
              <a:ext cx="925998" cy="584775"/>
            </a:xfrm>
            <a:prstGeom prst="ellipse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000" b="1" dirty="0">
                  <a:solidFill>
                    <a:prstClr val="black"/>
                  </a:solidFill>
                </a:rPr>
                <a:t>You </a:t>
              </a:r>
              <a:endParaRPr lang="en-GB" sz="2000" b="1" dirty="0">
                <a:solidFill>
                  <a:prstClr val="black"/>
                </a:solidFill>
              </a:endParaRPr>
            </a:p>
          </p:txBody>
        </p: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6154C2A7-48F2-4387-9BF9-72857BAE7D3B}"/>
                </a:ext>
              </a:extLst>
            </p:cNvPr>
            <p:cNvGrpSpPr/>
            <p:nvPr/>
          </p:nvGrpSpPr>
          <p:grpSpPr>
            <a:xfrm>
              <a:off x="225286" y="2464907"/>
              <a:ext cx="503583" cy="477081"/>
              <a:chOff x="702365" y="2849215"/>
              <a:chExt cx="503583" cy="477081"/>
            </a:xfrm>
          </p:grpSpPr>
          <p:sp>
            <p:nvSpPr>
              <p:cNvPr id="2" name="Oval 1">
                <a:extLst>
                  <a:ext uri="{FF2B5EF4-FFF2-40B4-BE49-F238E27FC236}">
                    <a16:creationId xmlns:a16="http://schemas.microsoft.com/office/drawing/2014/main" id="{5DCF52B0-F623-4FAA-8079-F637FF732091}"/>
                  </a:ext>
                </a:extLst>
              </p:cNvPr>
              <p:cNvSpPr/>
              <p:nvPr/>
            </p:nvSpPr>
            <p:spPr>
              <a:xfrm>
                <a:off x="702365" y="2862470"/>
                <a:ext cx="503583" cy="46382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8826D80-3A57-4AE0-8376-40AEDCEBFFE8}"/>
                  </a:ext>
                </a:extLst>
              </p:cNvPr>
              <p:cNvSpPr txBox="1"/>
              <p:nvPr/>
            </p:nvSpPr>
            <p:spPr>
              <a:xfrm>
                <a:off x="768628" y="2849215"/>
                <a:ext cx="35780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2400" b="1" dirty="0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A</a:t>
                </a:r>
              </a:p>
            </p:txBody>
          </p:sp>
        </p:grp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E4C82DE4-98AC-4C26-9BC2-AAC9ABABA96D}"/>
                </a:ext>
              </a:extLst>
            </p:cNvPr>
            <p:cNvSpPr/>
            <p:nvPr/>
          </p:nvSpPr>
          <p:spPr>
            <a:xfrm>
              <a:off x="212033" y="3193775"/>
              <a:ext cx="503583" cy="46382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5F183FF9-F2B0-4C22-82B3-23F47A7E8311}"/>
                </a:ext>
              </a:extLst>
            </p:cNvPr>
            <p:cNvSpPr txBox="1"/>
            <p:nvPr/>
          </p:nvSpPr>
          <p:spPr>
            <a:xfrm>
              <a:off x="278296" y="3180520"/>
              <a:ext cx="3578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4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B</a:t>
              </a:r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1C501A24-C96C-4CCD-BC03-8C9C4C1FF0F7}"/>
                </a:ext>
              </a:extLst>
            </p:cNvPr>
            <p:cNvSpPr/>
            <p:nvPr/>
          </p:nvSpPr>
          <p:spPr>
            <a:xfrm>
              <a:off x="1086680" y="2663690"/>
              <a:ext cx="503583" cy="46382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EFE42819-46F3-401C-9A7E-5B61B22D62FD}"/>
                </a:ext>
              </a:extLst>
            </p:cNvPr>
            <p:cNvSpPr txBox="1"/>
            <p:nvPr/>
          </p:nvSpPr>
          <p:spPr>
            <a:xfrm>
              <a:off x="1152943" y="2650435"/>
              <a:ext cx="3578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4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B</a:t>
              </a:r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D64BCE7A-9BB7-4DDB-B6CD-C8B4A870594B}"/>
                </a:ext>
              </a:extLst>
            </p:cNvPr>
            <p:cNvSpPr/>
            <p:nvPr/>
          </p:nvSpPr>
          <p:spPr>
            <a:xfrm>
              <a:off x="1033668" y="3405805"/>
              <a:ext cx="503583" cy="46382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1766A8BC-9F26-4587-9299-D27396182C52}"/>
                </a:ext>
              </a:extLst>
            </p:cNvPr>
            <p:cNvSpPr txBox="1"/>
            <p:nvPr/>
          </p:nvSpPr>
          <p:spPr>
            <a:xfrm>
              <a:off x="1099931" y="3392550"/>
              <a:ext cx="3578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4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</a:t>
              </a:r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0ABA8523-2C7F-4E04-A192-9F42A6878014}"/>
                </a:ext>
              </a:extLst>
            </p:cNvPr>
            <p:cNvSpPr/>
            <p:nvPr/>
          </p:nvSpPr>
          <p:spPr>
            <a:xfrm>
              <a:off x="1822174" y="2498038"/>
              <a:ext cx="503583" cy="46382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D6FCC149-3D8D-41BE-974D-E7862297EA76}"/>
                </a:ext>
              </a:extLst>
            </p:cNvPr>
            <p:cNvSpPr txBox="1"/>
            <p:nvPr/>
          </p:nvSpPr>
          <p:spPr>
            <a:xfrm>
              <a:off x="1888437" y="2484783"/>
              <a:ext cx="3578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4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D</a:t>
              </a:r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66DBD527-5285-4755-B3D8-8917BD06E4FE}"/>
                </a:ext>
              </a:extLst>
            </p:cNvPr>
            <p:cNvSpPr/>
            <p:nvPr/>
          </p:nvSpPr>
          <p:spPr>
            <a:xfrm>
              <a:off x="1769162" y="3200397"/>
              <a:ext cx="503583" cy="46382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B18027DA-9490-448C-8D59-3408A6561F22}"/>
                </a:ext>
              </a:extLst>
            </p:cNvPr>
            <p:cNvSpPr txBox="1"/>
            <p:nvPr/>
          </p:nvSpPr>
          <p:spPr>
            <a:xfrm>
              <a:off x="1835425" y="3187142"/>
              <a:ext cx="3578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4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E</a:t>
              </a:r>
            </a:p>
          </p:txBody>
        </p: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2FC31B9F-EF1E-4635-9824-57B545716516}"/>
                </a:ext>
              </a:extLst>
            </p:cNvPr>
            <p:cNvCxnSpPr>
              <a:cxnSpLocks/>
              <a:stCxn id="15" idx="2"/>
            </p:cNvCxnSpPr>
            <p:nvPr/>
          </p:nvCxnSpPr>
          <p:spPr>
            <a:xfrm flipH="1">
              <a:off x="465481" y="2172525"/>
              <a:ext cx="357808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20DC8639-00D5-4C78-9EBC-01D1692A54FA}"/>
                </a:ext>
              </a:extLst>
            </p:cNvPr>
            <p:cNvCxnSpPr>
              <a:endCxn id="3" idx="0"/>
            </p:cNvCxnSpPr>
            <p:nvPr/>
          </p:nvCxnSpPr>
          <p:spPr>
            <a:xfrm>
              <a:off x="465481" y="2172525"/>
              <a:ext cx="4972" cy="292382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4B71548C-BCB5-4B43-916E-AF8D4B7161D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731061" y="2218909"/>
              <a:ext cx="357808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EBFF4937-E80E-46B9-8596-44CC0D923B7F}"/>
                </a:ext>
              </a:extLst>
            </p:cNvPr>
            <p:cNvCxnSpPr/>
            <p:nvPr/>
          </p:nvCxnSpPr>
          <p:spPr>
            <a:xfrm>
              <a:off x="2088869" y="2205657"/>
              <a:ext cx="4972" cy="292382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C5D69970-412E-4F72-8BA4-06DA8ADA769E}"/>
                </a:ext>
              </a:extLst>
            </p:cNvPr>
            <p:cNvCxnSpPr>
              <a:cxnSpLocks/>
            </p:cNvCxnSpPr>
            <p:nvPr/>
          </p:nvCxnSpPr>
          <p:spPr>
            <a:xfrm>
              <a:off x="445604" y="2934524"/>
              <a:ext cx="4972" cy="292382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8B4B1BFC-B791-43B8-BCF8-B6B8E354F0E1}"/>
                </a:ext>
              </a:extLst>
            </p:cNvPr>
            <p:cNvCxnSpPr>
              <a:cxnSpLocks/>
            </p:cNvCxnSpPr>
            <p:nvPr/>
          </p:nvCxnSpPr>
          <p:spPr>
            <a:xfrm>
              <a:off x="1326872" y="3126680"/>
              <a:ext cx="4972" cy="292382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332E1507-8172-4C7A-990A-1F367DDCFDD7}"/>
                </a:ext>
              </a:extLst>
            </p:cNvPr>
            <p:cNvCxnSpPr/>
            <p:nvPr/>
          </p:nvCxnSpPr>
          <p:spPr>
            <a:xfrm>
              <a:off x="2095497" y="2954404"/>
              <a:ext cx="4972" cy="292382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82E1BB6F-9F63-4E9C-9630-6EC3F8198FE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23557" y="2424319"/>
              <a:ext cx="1" cy="292378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FEF282BF-80F1-412C-8EDC-C7BD90E75E4A}"/>
                </a:ext>
              </a:extLst>
            </p:cNvPr>
            <p:cNvSpPr txBox="1"/>
            <p:nvPr/>
          </p:nvSpPr>
          <p:spPr>
            <a:xfrm>
              <a:off x="662609" y="2484783"/>
              <a:ext cx="51517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1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2800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0AF715A3-A495-4FE2-A010-F534B2034413}"/>
                </a:ext>
              </a:extLst>
            </p:cNvPr>
            <p:cNvSpPr txBox="1"/>
            <p:nvPr/>
          </p:nvSpPr>
          <p:spPr>
            <a:xfrm>
              <a:off x="1371601" y="2491411"/>
              <a:ext cx="51517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1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2800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BB7F0235-9132-4CA7-8CF1-895E74489CA2}"/>
                </a:ext>
              </a:extLst>
            </p:cNvPr>
            <p:cNvSpPr txBox="1"/>
            <p:nvPr/>
          </p:nvSpPr>
          <p:spPr>
            <a:xfrm>
              <a:off x="616229" y="3074504"/>
              <a:ext cx="51517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1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5625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34CAEA6B-C3F7-4D3B-8C20-EE86F37B5EF6}"/>
                </a:ext>
              </a:extLst>
            </p:cNvPr>
            <p:cNvSpPr txBox="1"/>
            <p:nvPr/>
          </p:nvSpPr>
          <p:spPr>
            <a:xfrm>
              <a:off x="1331845" y="3207025"/>
              <a:ext cx="51517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1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5625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A6A9394B-1EE5-43B4-9F2C-5374FD41110E}"/>
                </a:ext>
              </a:extLst>
            </p:cNvPr>
            <p:cNvSpPr txBox="1"/>
            <p:nvPr/>
          </p:nvSpPr>
          <p:spPr>
            <a:xfrm>
              <a:off x="2193237" y="2372143"/>
              <a:ext cx="51517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1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800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53D74B5E-4979-4ABF-A50F-4D1F50802525}"/>
                </a:ext>
              </a:extLst>
            </p:cNvPr>
            <p:cNvSpPr txBox="1"/>
            <p:nvPr/>
          </p:nvSpPr>
          <p:spPr>
            <a:xfrm>
              <a:off x="2153477" y="3101007"/>
              <a:ext cx="51517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1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1000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06BDBC22-4A8D-4DC2-871E-DFDB7B858C33}"/>
                </a:ext>
              </a:extLst>
            </p:cNvPr>
            <p:cNvSpPr txBox="1"/>
            <p:nvPr/>
          </p:nvSpPr>
          <p:spPr>
            <a:xfrm>
              <a:off x="1689654" y="1934818"/>
              <a:ext cx="51517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1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1000</a:t>
              </a:r>
            </a:p>
          </p:txBody>
        </p:sp>
      </p:grpSp>
      <p:sp>
        <p:nvSpPr>
          <p:cNvPr id="162" name="TextBox 161">
            <a:extLst>
              <a:ext uri="{FF2B5EF4-FFF2-40B4-BE49-F238E27FC236}">
                <a16:creationId xmlns:a16="http://schemas.microsoft.com/office/drawing/2014/main" id="{1C9D09A1-C4D0-457F-B59E-9DB1EDD788CB}"/>
              </a:ext>
            </a:extLst>
          </p:cNvPr>
          <p:cNvSpPr txBox="1"/>
          <p:nvPr/>
        </p:nvSpPr>
        <p:spPr>
          <a:xfrm>
            <a:off x="225286" y="5147611"/>
            <a:ext cx="29287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Rs. 45000/- to</a:t>
            </a:r>
          </a:p>
          <a:p>
            <a:pPr algn="ctr"/>
            <a:r>
              <a:rPr lang="en-I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Rs. 50000/-</a:t>
            </a: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6C3F8C41-4252-4FF7-B533-4B13E06A761E}"/>
              </a:ext>
            </a:extLst>
          </p:cNvPr>
          <p:cNvSpPr txBox="1"/>
          <p:nvPr/>
        </p:nvSpPr>
        <p:spPr>
          <a:xfrm>
            <a:off x="4381807" y="4648251"/>
            <a:ext cx="2283309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Total PV = 33700 </a:t>
            </a: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9B4FBF7D-BDF8-470A-BF94-6EF16721F7A9}"/>
              </a:ext>
            </a:extLst>
          </p:cNvPr>
          <p:cNvSpPr txBox="1"/>
          <p:nvPr/>
        </p:nvSpPr>
        <p:spPr>
          <a:xfrm>
            <a:off x="3859799" y="5333989"/>
            <a:ext cx="34654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Rs. 90000/- to</a:t>
            </a:r>
          </a:p>
          <a:p>
            <a:pPr algn="ctr"/>
            <a:r>
              <a:rPr lang="en-I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Rs. 100000/-</a:t>
            </a:r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D7D378B5-C719-473C-A025-DDABCBBDCC62}"/>
              </a:ext>
            </a:extLst>
          </p:cNvPr>
          <p:cNvSpPr txBox="1"/>
          <p:nvPr/>
        </p:nvSpPr>
        <p:spPr>
          <a:xfrm>
            <a:off x="9231219" y="4978782"/>
            <a:ext cx="2283309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Total PV = 53325 </a:t>
            </a: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E1056E4B-905B-42CD-9581-6758F5444622}"/>
              </a:ext>
            </a:extLst>
          </p:cNvPr>
          <p:cNvSpPr txBox="1"/>
          <p:nvPr/>
        </p:nvSpPr>
        <p:spPr>
          <a:xfrm>
            <a:off x="8585755" y="5448152"/>
            <a:ext cx="32881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Rs. 120000/- to</a:t>
            </a:r>
          </a:p>
          <a:p>
            <a:pPr algn="ctr"/>
            <a:r>
              <a:rPr lang="en-I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Rs. 130000/-</a:t>
            </a:r>
          </a:p>
        </p:txBody>
      </p: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3D0F5C69-3641-4A72-BB7E-A0F870B52B26}"/>
              </a:ext>
            </a:extLst>
          </p:cNvPr>
          <p:cNvGrpSpPr/>
          <p:nvPr/>
        </p:nvGrpSpPr>
        <p:grpSpPr>
          <a:xfrm>
            <a:off x="3604694" y="1880137"/>
            <a:ext cx="3357770" cy="2393693"/>
            <a:chOff x="3604694" y="1880137"/>
            <a:chExt cx="3357770" cy="2393693"/>
          </a:xfrm>
        </p:grpSpPr>
        <p:grpSp>
          <p:nvGrpSpPr>
            <p:cNvPr id="102" name="Group 101">
              <a:extLst>
                <a:ext uri="{FF2B5EF4-FFF2-40B4-BE49-F238E27FC236}">
                  <a16:creationId xmlns:a16="http://schemas.microsoft.com/office/drawing/2014/main" id="{29AC5805-B85F-4390-A33A-FFC2832F9ADC}"/>
                </a:ext>
              </a:extLst>
            </p:cNvPr>
            <p:cNvGrpSpPr/>
            <p:nvPr/>
          </p:nvGrpSpPr>
          <p:grpSpPr>
            <a:xfrm>
              <a:off x="4466084" y="1880137"/>
              <a:ext cx="2496380" cy="1989494"/>
              <a:chOff x="212033" y="1880137"/>
              <a:chExt cx="2496380" cy="1989494"/>
            </a:xfrm>
          </p:grpSpPr>
          <p:sp>
            <p:nvSpPr>
              <p:cNvPr id="103" name="Oval 102">
                <a:extLst>
                  <a:ext uri="{FF2B5EF4-FFF2-40B4-BE49-F238E27FC236}">
                    <a16:creationId xmlns:a16="http://schemas.microsoft.com/office/drawing/2014/main" id="{CEFDAFC9-0DB2-46A1-806D-6B1D2E3D2694}"/>
                  </a:ext>
                </a:extLst>
              </p:cNvPr>
              <p:cNvSpPr/>
              <p:nvPr/>
            </p:nvSpPr>
            <p:spPr>
              <a:xfrm>
                <a:off x="823289" y="1880137"/>
                <a:ext cx="925998" cy="584775"/>
              </a:xfrm>
              <a:prstGeom prst="ellipse">
                <a:avLst/>
              </a:prstGeom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sz="2000" b="1" dirty="0">
                    <a:solidFill>
                      <a:prstClr val="black"/>
                    </a:solidFill>
                  </a:rPr>
                  <a:t>You </a:t>
                </a:r>
                <a:endParaRPr lang="en-GB" sz="2000" b="1" dirty="0">
                  <a:solidFill>
                    <a:prstClr val="black"/>
                  </a:solidFill>
                </a:endParaRPr>
              </a:p>
            </p:txBody>
          </p:sp>
          <p:grpSp>
            <p:nvGrpSpPr>
              <p:cNvPr id="104" name="Group 103">
                <a:extLst>
                  <a:ext uri="{FF2B5EF4-FFF2-40B4-BE49-F238E27FC236}">
                    <a16:creationId xmlns:a16="http://schemas.microsoft.com/office/drawing/2014/main" id="{B9E123D3-EA85-43FA-9CC1-A40FF19A142E}"/>
                  </a:ext>
                </a:extLst>
              </p:cNvPr>
              <p:cNvGrpSpPr/>
              <p:nvPr/>
            </p:nvGrpSpPr>
            <p:grpSpPr>
              <a:xfrm>
                <a:off x="225286" y="2464907"/>
                <a:ext cx="503583" cy="477081"/>
                <a:chOff x="702365" y="2849215"/>
                <a:chExt cx="503583" cy="477081"/>
              </a:xfrm>
            </p:grpSpPr>
            <p:sp>
              <p:nvSpPr>
                <p:cNvPr id="130" name="Oval 129">
                  <a:extLst>
                    <a:ext uri="{FF2B5EF4-FFF2-40B4-BE49-F238E27FC236}">
                      <a16:creationId xmlns:a16="http://schemas.microsoft.com/office/drawing/2014/main" id="{B05AD1D3-050F-4FA9-BD95-2EF863F58B35}"/>
                    </a:ext>
                  </a:extLst>
                </p:cNvPr>
                <p:cNvSpPr/>
                <p:nvPr/>
              </p:nvSpPr>
              <p:spPr>
                <a:xfrm>
                  <a:off x="702365" y="2862470"/>
                  <a:ext cx="503583" cy="463826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131" name="TextBox 130">
                  <a:extLst>
                    <a:ext uri="{FF2B5EF4-FFF2-40B4-BE49-F238E27FC236}">
                      <a16:creationId xmlns:a16="http://schemas.microsoft.com/office/drawing/2014/main" id="{5758E6BF-B63B-4C0D-B14B-A1E3B1D848E8}"/>
                    </a:ext>
                  </a:extLst>
                </p:cNvPr>
                <p:cNvSpPr txBox="1"/>
                <p:nvPr/>
              </p:nvSpPr>
              <p:spPr>
                <a:xfrm>
                  <a:off x="768628" y="2849215"/>
                  <a:ext cx="357808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sz="2400" b="1" dirty="0">
                      <a:solidFill>
                        <a:srgbClr val="FFFF0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A</a:t>
                  </a:r>
                </a:p>
              </p:txBody>
            </p:sp>
          </p:grpSp>
          <p:sp>
            <p:nvSpPr>
              <p:cNvPr id="105" name="Oval 104">
                <a:extLst>
                  <a:ext uri="{FF2B5EF4-FFF2-40B4-BE49-F238E27FC236}">
                    <a16:creationId xmlns:a16="http://schemas.microsoft.com/office/drawing/2014/main" id="{8BA485EF-6C51-4798-8744-9AC3A6E43D80}"/>
                  </a:ext>
                </a:extLst>
              </p:cNvPr>
              <p:cNvSpPr/>
              <p:nvPr/>
            </p:nvSpPr>
            <p:spPr>
              <a:xfrm>
                <a:off x="212033" y="3193775"/>
                <a:ext cx="503583" cy="46382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957C5696-DCB3-46E4-9134-63B430FEB2DF}"/>
                  </a:ext>
                </a:extLst>
              </p:cNvPr>
              <p:cNvSpPr txBox="1"/>
              <p:nvPr/>
            </p:nvSpPr>
            <p:spPr>
              <a:xfrm>
                <a:off x="278296" y="3180520"/>
                <a:ext cx="35780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2400" b="1" dirty="0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B</a:t>
                </a:r>
              </a:p>
            </p:txBody>
          </p:sp>
          <p:sp>
            <p:nvSpPr>
              <p:cNvPr id="107" name="Oval 106">
                <a:extLst>
                  <a:ext uri="{FF2B5EF4-FFF2-40B4-BE49-F238E27FC236}">
                    <a16:creationId xmlns:a16="http://schemas.microsoft.com/office/drawing/2014/main" id="{E626A1EA-DC75-4F7B-93E5-82943BA8866A}"/>
                  </a:ext>
                </a:extLst>
              </p:cNvPr>
              <p:cNvSpPr/>
              <p:nvPr/>
            </p:nvSpPr>
            <p:spPr>
              <a:xfrm>
                <a:off x="1086680" y="2663690"/>
                <a:ext cx="503583" cy="46382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957D3412-9CBA-4AE1-9872-F5834863EAC8}"/>
                  </a:ext>
                </a:extLst>
              </p:cNvPr>
              <p:cNvSpPr txBox="1"/>
              <p:nvPr/>
            </p:nvSpPr>
            <p:spPr>
              <a:xfrm>
                <a:off x="1152943" y="2650435"/>
                <a:ext cx="35780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2400" b="1" dirty="0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B</a:t>
                </a:r>
              </a:p>
            </p:txBody>
          </p:sp>
          <p:sp>
            <p:nvSpPr>
              <p:cNvPr id="109" name="Oval 108">
                <a:extLst>
                  <a:ext uri="{FF2B5EF4-FFF2-40B4-BE49-F238E27FC236}">
                    <a16:creationId xmlns:a16="http://schemas.microsoft.com/office/drawing/2014/main" id="{543F4DFB-CD05-4C58-A7DB-5A18BCAB709A}"/>
                  </a:ext>
                </a:extLst>
              </p:cNvPr>
              <p:cNvSpPr/>
              <p:nvPr/>
            </p:nvSpPr>
            <p:spPr>
              <a:xfrm>
                <a:off x="1033668" y="3405805"/>
                <a:ext cx="503583" cy="46382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D080249F-0D22-4CE6-97AC-11F1F61D6F4C}"/>
                  </a:ext>
                </a:extLst>
              </p:cNvPr>
              <p:cNvSpPr txBox="1"/>
              <p:nvPr/>
            </p:nvSpPr>
            <p:spPr>
              <a:xfrm>
                <a:off x="1099931" y="3392550"/>
                <a:ext cx="35780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2400" b="1" dirty="0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C</a:t>
                </a:r>
              </a:p>
            </p:txBody>
          </p:sp>
          <p:sp>
            <p:nvSpPr>
              <p:cNvPr id="111" name="Oval 110">
                <a:extLst>
                  <a:ext uri="{FF2B5EF4-FFF2-40B4-BE49-F238E27FC236}">
                    <a16:creationId xmlns:a16="http://schemas.microsoft.com/office/drawing/2014/main" id="{503366C9-DA0A-42DB-8152-BFB133EE13D1}"/>
                  </a:ext>
                </a:extLst>
              </p:cNvPr>
              <p:cNvSpPr/>
              <p:nvPr/>
            </p:nvSpPr>
            <p:spPr>
              <a:xfrm>
                <a:off x="1822174" y="2498038"/>
                <a:ext cx="503583" cy="46382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D11D0AB6-F43A-46CB-9F0F-5E6DC5AC0062}"/>
                  </a:ext>
                </a:extLst>
              </p:cNvPr>
              <p:cNvSpPr txBox="1"/>
              <p:nvPr/>
            </p:nvSpPr>
            <p:spPr>
              <a:xfrm>
                <a:off x="1888437" y="2484783"/>
                <a:ext cx="35780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2400" b="1" dirty="0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D</a:t>
                </a:r>
              </a:p>
            </p:txBody>
          </p:sp>
          <p:sp>
            <p:nvSpPr>
              <p:cNvPr id="113" name="Oval 112">
                <a:extLst>
                  <a:ext uri="{FF2B5EF4-FFF2-40B4-BE49-F238E27FC236}">
                    <a16:creationId xmlns:a16="http://schemas.microsoft.com/office/drawing/2014/main" id="{79618DCF-48A9-463C-8529-C8DC748A5C6D}"/>
                  </a:ext>
                </a:extLst>
              </p:cNvPr>
              <p:cNvSpPr/>
              <p:nvPr/>
            </p:nvSpPr>
            <p:spPr>
              <a:xfrm>
                <a:off x="1769162" y="3200397"/>
                <a:ext cx="503583" cy="46382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114" name="TextBox 113">
                <a:extLst>
                  <a:ext uri="{FF2B5EF4-FFF2-40B4-BE49-F238E27FC236}">
                    <a16:creationId xmlns:a16="http://schemas.microsoft.com/office/drawing/2014/main" id="{97503A32-D270-4D1B-B14C-B9911E2D996A}"/>
                  </a:ext>
                </a:extLst>
              </p:cNvPr>
              <p:cNvSpPr txBox="1"/>
              <p:nvPr/>
            </p:nvSpPr>
            <p:spPr>
              <a:xfrm>
                <a:off x="1835425" y="3187142"/>
                <a:ext cx="35780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2400" b="1" dirty="0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E</a:t>
                </a:r>
              </a:p>
            </p:txBody>
          </p:sp>
          <p:cxnSp>
            <p:nvCxnSpPr>
              <p:cNvPr id="115" name="Straight Connector 114">
                <a:extLst>
                  <a:ext uri="{FF2B5EF4-FFF2-40B4-BE49-F238E27FC236}">
                    <a16:creationId xmlns:a16="http://schemas.microsoft.com/office/drawing/2014/main" id="{8557803F-E739-477C-BA5C-41D2DCC83B93}"/>
                  </a:ext>
                </a:extLst>
              </p:cNvPr>
              <p:cNvCxnSpPr>
                <a:cxnSpLocks/>
                <a:stCxn id="103" idx="2"/>
              </p:cNvCxnSpPr>
              <p:nvPr/>
            </p:nvCxnSpPr>
            <p:spPr>
              <a:xfrm flipH="1">
                <a:off x="465481" y="2172525"/>
                <a:ext cx="357808" cy="0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Straight Connector 115">
                <a:extLst>
                  <a:ext uri="{FF2B5EF4-FFF2-40B4-BE49-F238E27FC236}">
                    <a16:creationId xmlns:a16="http://schemas.microsoft.com/office/drawing/2014/main" id="{291E29C1-71C4-4EC4-8093-F0BFD8A12435}"/>
                  </a:ext>
                </a:extLst>
              </p:cNvPr>
              <p:cNvCxnSpPr>
                <a:cxnSpLocks/>
                <a:endCxn id="131" idx="0"/>
              </p:cNvCxnSpPr>
              <p:nvPr/>
            </p:nvCxnSpPr>
            <p:spPr>
              <a:xfrm>
                <a:off x="465481" y="2172525"/>
                <a:ext cx="4972" cy="292382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Straight Connector 116">
                <a:extLst>
                  <a:ext uri="{FF2B5EF4-FFF2-40B4-BE49-F238E27FC236}">
                    <a16:creationId xmlns:a16="http://schemas.microsoft.com/office/drawing/2014/main" id="{5AA6ABEB-42CE-4B0F-B7ED-943BB5800E6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731061" y="2218909"/>
                <a:ext cx="357808" cy="0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Straight Connector 117">
                <a:extLst>
                  <a:ext uri="{FF2B5EF4-FFF2-40B4-BE49-F238E27FC236}">
                    <a16:creationId xmlns:a16="http://schemas.microsoft.com/office/drawing/2014/main" id="{1E089EF4-3F82-4C3C-BDF7-2554A366FDF2}"/>
                  </a:ext>
                </a:extLst>
              </p:cNvPr>
              <p:cNvCxnSpPr/>
              <p:nvPr/>
            </p:nvCxnSpPr>
            <p:spPr>
              <a:xfrm>
                <a:off x="2088869" y="2205657"/>
                <a:ext cx="4972" cy="292382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Straight Connector 118">
                <a:extLst>
                  <a:ext uri="{FF2B5EF4-FFF2-40B4-BE49-F238E27FC236}">
                    <a16:creationId xmlns:a16="http://schemas.microsoft.com/office/drawing/2014/main" id="{A97EF1C6-8D2B-467F-8E8F-04FE3683A29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45604" y="2934524"/>
                <a:ext cx="4972" cy="292382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Straight Connector 119">
                <a:extLst>
                  <a:ext uri="{FF2B5EF4-FFF2-40B4-BE49-F238E27FC236}">
                    <a16:creationId xmlns:a16="http://schemas.microsoft.com/office/drawing/2014/main" id="{4589D78A-E54E-41A2-A950-ADB00060119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26872" y="3126680"/>
                <a:ext cx="4972" cy="292382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1" name="Straight Connector 120">
                <a:extLst>
                  <a:ext uri="{FF2B5EF4-FFF2-40B4-BE49-F238E27FC236}">
                    <a16:creationId xmlns:a16="http://schemas.microsoft.com/office/drawing/2014/main" id="{76EB8466-A6EC-4067-A2DA-CF0B9099FE35}"/>
                  </a:ext>
                </a:extLst>
              </p:cNvPr>
              <p:cNvCxnSpPr/>
              <p:nvPr/>
            </p:nvCxnSpPr>
            <p:spPr>
              <a:xfrm>
                <a:off x="2095497" y="2954404"/>
                <a:ext cx="4972" cy="292382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Straight Connector 121">
                <a:extLst>
                  <a:ext uri="{FF2B5EF4-FFF2-40B4-BE49-F238E27FC236}">
                    <a16:creationId xmlns:a16="http://schemas.microsoft.com/office/drawing/2014/main" id="{B3E6D5D7-C460-475A-ACFA-628227FD46F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323557" y="2424319"/>
                <a:ext cx="1" cy="292378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3" name="TextBox 122">
                <a:extLst>
                  <a:ext uri="{FF2B5EF4-FFF2-40B4-BE49-F238E27FC236}">
                    <a16:creationId xmlns:a16="http://schemas.microsoft.com/office/drawing/2014/main" id="{39EF2E3F-0AEB-4809-87EA-3F2F7183D89D}"/>
                  </a:ext>
                </a:extLst>
              </p:cNvPr>
              <p:cNvSpPr txBox="1"/>
              <p:nvPr/>
            </p:nvSpPr>
            <p:spPr>
              <a:xfrm>
                <a:off x="662609" y="2484783"/>
                <a:ext cx="51517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11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2800</a:t>
                </a:r>
              </a:p>
            </p:txBody>
          </p:sp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36FDC704-E9D8-40D8-A22D-18B7CEC1AB22}"/>
                  </a:ext>
                </a:extLst>
              </p:cNvPr>
              <p:cNvSpPr txBox="1"/>
              <p:nvPr/>
            </p:nvSpPr>
            <p:spPr>
              <a:xfrm>
                <a:off x="1371601" y="2491411"/>
                <a:ext cx="51517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11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2800</a:t>
                </a:r>
              </a:p>
            </p:txBody>
          </p:sp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9D7E448A-5D4B-445C-91BE-5F4060B39496}"/>
                  </a:ext>
                </a:extLst>
              </p:cNvPr>
              <p:cNvSpPr txBox="1"/>
              <p:nvPr/>
            </p:nvSpPr>
            <p:spPr>
              <a:xfrm>
                <a:off x="616229" y="3074504"/>
                <a:ext cx="51517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11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2800</a:t>
                </a:r>
              </a:p>
            </p:txBody>
          </p:sp>
          <p:sp>
            <p:nvSpPr>
              <p:cNvPr id="126" name="TextBox 125">
                <a:extLst>
                  <a:ext uri="{FF2B5EF4-FFF2-40B4-BE49-F238E27FC236}">
                    <a16:creationId xmlns:a16="http://schemas.microsoft.com/office/drawing/2014/main" id="{AFD596E6-CE06-4962-ABE2-53F6052424C0}"/>
                  </a:ext>
                </a:extLst>
              </p:cNvPr>
              <p:cNvSpPr txBox="1"/>
              <p:nvPr/>
            </p:nvSpPr>
            <p:spPr>
              <a:xfrm>
                <a:off x="1331845" y="3207025"/>
                <a:ext cx="51517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11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5625</a:t>
                </a:r>
              </a:p>
            </p:txBody>
          </p:sp>
          <p:sp>
            <p:nvSpPr>
              <p:cNvPr id="127" name="TextBox 126">
                <a:extLst>
                  <a:ext uri="{FF2B5EF4-FFF2-40B4-BE49-F238E27FC236}">
                    <a16:creationId xmlns:a16="http://schemas.microsoft.com/office/drawing/2014/main" id="{AE0837D5-BE88-41C2-A589-64FABDF74B1E}"/>
                  </a:ext>
                </a:extLst>
              </p:cNvPr>
              <p:cNvSpPr txBox="1"/>
              <p:nvPr/>
            </p:nvSpPr>
            <p:spPr>
              <a:xfrm>
                <a:off x="2193237" y="2372143"/>
                <a:ext cx="51517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11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800</a:t>
                </a:r>
              </a:p>
            </p:txBody>
          </p:sp>
          <p:sp>
            <p:nvSpPr>
              <p:cNvPr id="128" name="TextBox 127">
                <a:extLst>
                  <a:ext uri="{FF2B5EF4-FFF2-40B4-BE49-F238E27FC236}">
                    <a16:creationId xmlns:a16="http://schemas.microsoft.com/office/drawing/2014/main" id="{741047C4-F5A7-41EA-98D1-F952036FF99D}"/>
                  </a:ext>
                </a:extLst>
              </p:cNvPr>
              <p:cNvSpPr txBox="1"/>
              <p:nvPr/>
            </p:nvSpPr>
            <p:spPr>
              <a:xfrm>
                <a:off x="2153477" y="3101007"/>
                <a:ext cx="51517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11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5625</a:t>
                </a:r>
              </a:p>
            </p:txBody>
          </p:sp>
          <p:sp>
            <p:nvSpPr>
              <p:cNvPr id="129" name="TextBox 128">
                <a:extLst>
                  <a:ext uri="{FF2B5EF4-FFF2-40B4-BE49-F238E27FC236}">
                    <a16:creationId xmlns:a16="http://schemas.microsoft.com/office/drawing/2014/main" id="{05DC8806-5BB9-4147-BA35-A351AE6CDE22}"/>
                  </a:ext>
                </a:extLst>
              </p:cNvPr>
              <p:cNvSpPr txBox="1"/>
              <p:nvPr/>
            </p:nvSpPr>
            <p:spPr>
              <a:xfrm>
                <a:off x="1689654" y="1934818"/>
                <a:ext cx="51517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11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2000</a:t>
                </a:r>
              </a:p>
            </p:txBody>
          </p:sp>
        </p:grpSp>
        <p:sp>
          <p:nvSpPr>
            <p:cNvPr id="167" name="Oval 166">
              <a:extLst>
                <a:ext uri="{FF2B5EF4-FFF2-40B4-BE49-F238E27FC236}">
                  <a16:creationId xmlns:a16="http://schemas.microsoft.com/office/drawing/2014/main" id="{130E1597-BEC5-4A96-89DE-D1670CFC9ECB}"/>
                </a:ext>
              </a:extLst>
            </p:cNvPr>
            <p:cNvSpPr/>
            <p:nvPr/>
          </p:nvSpPr>
          <p:spPr>
            <a:xfrm>
              <a:off x="4472712" y="3810004"/>
              <a:ext cx="503583" cy="46382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B9790D81-212C-4873-AAF5-EADE9BDBA64F}"/>
                </a:ext>
              </a:extLst>
            </p:cNvPr>
            <p:cNvSpPr txBox="1"/>
            <p:nvPr/>
          </p:nvSpPr>
          <p:spPr>
            <a:xfrm>
              <a:off x="4538975" y="3796749"/>
              <a:ext cx="3578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4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G</a:t>
              </a:r>
            </a:p>
          </p:txBody>
        </p:sp>
        <p:sp>
          <p:nvSpPr>
            <p:cNvPr id="169" name="Oval 168">
              <a:extLst>
                <a:ext uri="{FF2B5EF4-FFF2-40B4-BE49-F238E27FC236}">
                  <a16:creationId xmlns:a16="http://schemas.microsoft.com/office/drawing/2014/main" id="{5D04C9B2-1DB3-4925-947D-01B6E50DE68C}"/>
                </a:ext>
              </a:extLst>
            </p:cNvPr>
            <p:cNvSpPr/>
            <p:nvPr/>
          </p:nvSpPr>
          <p:spPr>
            <a:xfrm>
              <a:off x="3882990" y="2849222"/>
              <a:ext cx="503583" cy="46382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70" name="TextBox 169">
              <a:extLst>
                <a:ext uri="{FF2B5EF4-FFF2-40B4-BE49-F238E27FC236}">
                  <a16:creationId xmlns:a16="http://schemas.microsoft.com/office/drawing/2014/main" id="{D37004F9-AA4C-4C9B-969A-3431FA203A9C}"/>
                </a:ext>
              </a:extLst>
            </p:cNvPr>
            <p:cNvSpPr txBox="1"/>
            <p:nvPr/>
          </p:nvSpPr>
          <p:spPr>
            <a:xfrm>
              <a:off x="3949253" y="2835967"/>
              <a:ext cx="3578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4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F</a:t>
              </a:r>
            </a:p>
          </p:txBody>
        </p: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0F90ED13-1F3D-41FD-BE1C-9AA302DE79D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717879" y="3630262"/>
              <a:ext cx="1644" cy="206243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2D365BEF-46BE-4358-A1AE-5A9E66492FC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114900" y="2663691"/>
              <a:ext cx="4971" cy="18552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0CE7C8F6-0B35-4B62-A1AA-508C0BE11A0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116559" y="2669478"/>
              <a:ext cx="357808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0E7F4EA0-4E76-4E6B-AEA4-14AE78EB5519}"/>
                </a:ext>
              </a:extLst>
            </p:cNvPr>
            <p:cNvSpPr txBox="1"/>
            <p:nvPr/>
          </p:nvSpPr>
          <p:spPr>
            <a:xfrm>
              <a:off x="3604694" y="2696817"/>
              <a:ext cx="51517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1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5625</a:t>
              </a:r>
            </a:p>
          </p:txBody>
        </p:sp>
        <p:sp>
          <p:nvSpPr>
            <p:cNvPr id="176" name="TextBox 175">
              <a:extLst>
                <a:ext uri="{FF2B5EF4-FFF2-40B4-BE49-F238E27FC236}">
                  <a16:creationId xmlns:a16="http://schemas.microsoft.com/office/drawing/2014/main" id="{B78E828D-9B55-4252-BC45-D0F81039A988}"/>
                </a:ext>
              </a:extLst>
            </p:cNvPr>
            <p:cNvSpPr txBox="1"/>
            <p:nvPr/>
          </p:nvSpPr>
          <p:spPr>
            <a:xfrm>
              <a:off x="4850404" y="3637719"/>
              <a:ext cx="51517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1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5625</a:t>
              </a:r>
            </a:p>
          </p:txBody>
        </p:sp>
      </p:grpSp>
      <p:sp>
        <p:nvSpPr>
          <p:cNvPr id="179" name="TextBox 178">
            <a:extLst>
              <a:ext uri="{FF2B5EF4-FFF2-40B4-BE49-F238E27FC236}">
                <a16:creationId xmlns:a16="http://schemas.microsoft.com/office/drawing/2014/main" id="{660D882E-CD69-4F15-B5ED-1BE496ACD7F8}"/>
              </a:ext>
            </a:extLst>
          </p:cNvPr>
          <p:cNvSpPr txBox="1"/>
          <p:nvPr/>
        </p:nvSpPr>
        <p:spPr>
          <a:xfrm rot="16200000">
            <a:off x="2272124" y="2522188"/>
            <a:ext cx="2283309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Star Director </a:t>
            </a:r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CE4DFFB9-1FF5-47EE-9A77-FED637D16019}"/>
              </a:ext>
            </a:extLst>
          </p:cNvPr>
          <p:cNvSpPr txBox="1"/>
          <p:nvPr/>
        </p:nvSpPr>
        <p:spPr>
          <a:xfrm rot="16200000">
            <a:off x="6001996" y="2567955"/>
            <a:ext cx="2523077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Diamond Director 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ADACF55-0DF5-4F81-A1BC-80F9D5907D35}"/>
              </a:ext>
            </a:extLst>
          </p:cNvPr>
          <p:cNvGrpSpPr/>
          <p:nvPr/>
        </p:nvGrpSpPr>
        <p:grpSpPr>
          <a:xfrm>
            <a:off x="7587098" y="1929833"/>
            <a:ext cx="4328259" cy="3016542"/>
            <a:chOff x="7587098" y="1929833"/>
            <a:chExt cx="4328259" cy="3016542"/>
          </a:xfrm>
        </p:grpSpPr>
        <p:grpSp>
          <p:nvGrpSpPr>
            <p:cNvPr id="181" name="Group 180">
              <a:extLst>
                <a:ext uri="{FF2B5EF4-FFF2-40B4-BE49-F238E27FC236}">
                  <a16:creationId xmlns:a16="http://schemas.microsoft.com/office/drawing/2014/main" id="{AE3A5EA8-167D-4517-B5CC-42542953A37B}"/>
                </a:ext>
              </a:extLst>
            </p:cNvPr>
            <p:cNvGrpSpPr/>
            <p:nvPr/>
          </p:nvGrpSpPr>
          <p:grpSpPr>
            <a:xfrm>
              <a:off x="7600165" y="1929833"/>
              <a:ext cx="3357770" cy="2707131"/>
              <a:chOff x="3604694" y="1880137"/>
              <a:chExt cx="3357770" cy="2707131"/>
            </a:xfrm>
          </p:grpSpPr>
          <p:grpSp>
            <p:nvGrpSpPr>
              <p:cNvPr id="182" name="Group 181">
                <a:extLst>
                  <a:ext uri="{FF2B5EF4-FFF2-40B4-BE49-F238E27FC236}">
                    <a16:creationId xmlns:a16="http://schemas.microsoft.com/office/drawing/2014/main" id="{AE0C7706-0451-443D-B681-557E81D8D697}"/>
                  </a:ext>
                </a:extLst>
              </p:cNvPr>
              <p:cNvGrpSpPr/>
              <p:nvPr/>
            </p:nvGrpSpPr>
            <p:grpSpPr>
              <a:xfrm>
                <a:off x="4466084" y="1880137"/>
                <a:ext cx="2496380" cy="1989494"/>
                <a:chOff x="212033" y="1880137"/>
                <a:chExt cx="2496380" cy="1989494"/>
              </a:xfrm>
            </p:grpSpPr>
            <p:sp>
              <p:nvSpPr>
                <p:cNvPr id="192" name="Oval 191">
                  <a:extLst>
                    <a:ext uri="{FF2B5EF4-FFF2-40B4-BE49-F238E27FC236}">
                      <a16:creationId xmlns:a16="http://schemas.microsoft.com/office/drawing/2014/main" id="{1E363E01-1767-47BB-8B84-72BB72A9FE13}"/>
                    </a:ext>
                  </a:extLst>
                </p:cNvPr>
                <p:cNvSpPr/>
                <p:nvPr/>
              </p:nvSpPr>
              <p:spPr>
                <a:xfrm>
                  <a:off x="823289" y="1880137"/>
                  <a:ext cx="925998" cy="584775"/>
                </a:xfrm>
                <a:prstGeom prst="ellipse">
                  <a:avLst/>
                </a:prstGeom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r>
                    <a:rPr lang="en-US" sz="2000" b="1" dirty="0">
                      <a:solidFill>
                        <a:prstClr val="black"/>
                      </a:solidFill>
                    </a:rPr>
                    <a:t>You </a:t>
                  </a:r>
                  <a:endParaRPr lang="en-GB" sz="2000" b="1" dirty="0">
                    <a:solidFill>
                      <a:prstClr val="black"/>
                    </a:solidFill>
                  </a:endParaRPr>
                </a:p>
              </p:txBody>
            </p:sp>
            <p:grpSp>
              <p:nvGrpSpPr>
                <p:cNvPr id="193" name="Group 192">
                  <a:extLst>
                    <a:ext uri="{FF2B5EF4-FFF2-40B4-BE49-F238E27FC236}">
                      <a16:creationId xmlns:a16="http://schemas.microsoft.com/office/drawing/2014/main" id="{83BA6C18-5AA9-4D7C-81D3-F805C5C56AEA}"/>
                    </a:ext>
                  </a:extLst>
                </p:cNvPr>
                <p:cNvGrpSpPr/>
                <p:nvPr/>
              </p:nvGrpSpPr>
              <p:grpSpPr>
                <a:xfrm>
                  <a:off x="225286" y="2464907"/>
                  <a:ext cx="503583" cy="477081"/>
                  <a:chOff x="702365" y="2849215"/>
                  <a:chExt cx="503583" cy="477081"/>
                </a:xfrm>
              </p:grpSpPr>
              <p:sp>
                <p:nvSpPr>
                  <p:cNvPr id="219" name="Oval 218">
                    <a:extLst>
                      <a:ext uri="{FF2B5EF4-FFF2-40B4-BE49-F238E27FC236}">
                        <a16:creationId xmlns:a16="http://schemas.microsoft.com/office/drawing/2014/main" id="{61A06F56-F470-4ADC-A93C-C8716FA0E297}"/>
                      </a:ext>
                    </a:extLst>
                  </p:cNvPr>
                  <p:cNvSpPr/>
                  <p:nvPr/>
                </p:nvSpPr>
                <p:spPr>
                  <a:xfrm>
                    <a:off x="702365" y="2862470"/>
                    <a:ext cx="503583" cy="463826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/>
                  </a:p>
                </p:txBody>
              </p:sp>
              <p:sp>
                <p:nvSpPr>
                  <p:cNvPr id="220" name="TextBox 219">
                    <a:extLst>
                      <a:ext uri="{FF2B5EF4-FFF2-40B4-BE49-F238E27FC236}">
                        <a16:creationId xmlns:a16="http://schemas.microsoft.com/office/drawing/2014/main" id="{C36EDA2F-4E4D-4CD5-A950-E9335F594734}"/>
                      </a:ext>
                    </a:extLst>
                  </p:cNvPr>
                  <p:cNvSpPr txBox="1"/>
                  <p:nvPr/>
                </p:nvSpPr>
                <p:spPr>
                  <a:xfrm>
                    <a:off x="768628" y="2849215"/>
                    <a:ext cx="357808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IN" sz="24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rPr>
                      <a:t>A</a:t>
                    </a:r>
                  </a:p>
                </p:txBody>
              </p:sp>
            </p:grpSp>
            <p:sp>
              <p:nvSpPr>
                <p:cNvPr id="194" name="Oval 193">
                  <a:extLst>
                    <a:ext uri="{FF2B5EF4-FFF2-40B4-BE49-F238E27FC236}">
                      <a16:creationId xmlns:a16="http://schemas.microsoft.com/office/drawing/2014/main" id="{B3DC70F0-3DFE-4688-BF28-164D370EEE1C}"/>
                    </a:ext>
                  </a:extLst>
                </p:cNvPr>
                <p:cNvSpPr/>
                <p:nvPr/>
              </p:nvSpPr>
              <p:spPr>
                <a:xfrm>
                  <a:off x="212033" y="3193775"/>
                  <a:ext cx="503583" cy="463826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195" name="TextBox 194">
                  <a:extLst>
                    <a:ext uri="{FF2B5EF4-FFF2-40B4-BE49-F238E27FC236}">
                      <a16:creationId xmlns:a16="http://schemas.microsoft.com/office/drawing/2014/main" id="{A082E0B1-7DCC-439E-A52A-524CC678FDAA}"/>
                    </a:ext>
                  </a:extLst>
                </p:cNvPr>
                <p:cNvSpPr txBox="1"/>
                <p:nvPr/>
              </p:nvSpPr>
              <p:spPr>
                <a:xfrm>
                  <a:off x="278296" y="3180520"/>
                  <a:ext cx="357808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sz="2400" b="1" dirty="0">
                      <a:solidFill>
                        <a:srgbClr val="FFFF0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B</a:t>
                  </a:r>
                </a:p>
              </p:txBody>
            </p:sp>
            <p:sp>
              <p:nvSpPr>
                <p:cNvPr id="196" name="Oval 195">
                  <a:extLst>
                    <a:ext uri="{FF2B5EF4-FFF2-40B4-BE49-F238E27FC236}">
                      <a16:creationId xmlns:a16="http://schemas.microsoft.com/office/drawing/2014/main" id="{4DD3607D-8F3B-4B97-BAC7-711D1ED6D62D}"/>
                    </a:ext>
                  </a:extLst>
                </p:cNvPr>
                <p:cNvSpPr/>
                <p:nvPr/>
              </p:nvSpPr>
              <p:spPr>
                <a:xfrm>
                  <a:off x="1086680" y="2663690"/>
                  <a:ext cx="503583" cy="463826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197" name="TextBox 196">
                  <a:extLst>
                    <a:ext uri="{FF2B5EF4-FFF2-40B4-BE49-F238E27FC236}">
                      <a16:creationId xmlns:a16="http://schemas.microsoft.com/office/drawing/2014/main" id="{E3823DCC-E985-48CF-A127-E0729B1EE992}"/>
                    </a:ext>
                  </a:extLst>
                </p:cNvPr>
                <p:cNvSpPr txBox="1"/>
                <p:nvPr/>
              </p:nvSpPr>
              <p:spPr>
                <a:xfrm>
                  <a:off x="1152943" y="2650435"/>
                  <a:ext cx="357808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sz="2400" b="1" dirty="0">
                      <a:solidFill>
                        <a:srgbClr val="FFFF0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B</a:t>
                  </a:r>
                </a:p>
              </p:txBody>
            </p:sp>
            <p:sp>
              <p:nvSpPr>
                <p:cNvPr id="198" name="Oval 197">
                  <a:extLst>
                    <a:ext uri="{FF2B5EF4-FFF2-40B4-BE49-F238E27FC236}">
                      <a16:creationId xmlns:a16="http://schemas.microsoft.com/office/drawing/2014/main" id="{32C506CB-65B8-40BA-B76B-7F6B607D401B}"/>
                    </a:ext>
                  </a:extLst>
                </p:cNvPr>
                <p:cNvSpPr/>
                <p:nvPr/>
              </p:nvSpPr>
              <p:spPr>
                <a:xfrm>
                  <a:off x="1033668" y="3405805"/>
                  <a:ext cx="503583" cy="463826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199" name="TextBox 198">
                  <a:extLst>
                    <a:ext uri="{FF2B5EF4-FFF2-40B4-BE49-F238E27FC236}">
                      <a16:creationId xmlns:a16="http://schemas.microsoft.com/office/drawing/2014/main" id="{4AEF9F06-DAFA-4BC3-B8C5-E77BEEBE84EE}"/>
                    </a:ext>
                  </a:extLst>
                </p:cNvPr>
                <p:cNvSpPr txBox="1"/>
                <p:nvPr/>
              </p:nvSpPr>
              <p:spPr>
                <a:xfrm>
                  <a:off x="1139687" y="3392550"/>
                  <a:ext cx="357808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sz="2400" b="1" dirty="0">
                      <a:solidFill>
                        <a:srgbClr val="FFFF0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C</a:t>
                  </a:r>
                </a:p>
              </p:txBody>
            </p:sp>
            <p:sp>
              <p:nvSpPr>
                <p:cNvPr id="200" name="Oval 199">
                  <a:extLst>
                    <a:ext uri="{FF2B5EF4-FFF2-40B4-BE49-F238E27FC236}">
                      <a16:creationId xmlns:a16="http://schemas.microsoft.com/office/drawing/2014/main" id="{38088948-6046-4C5E-9EAE-990193812637}"/>
                    </a:ext>
                  </a:extLst>
                </p:cNvPr>
                <p:cNvSpPr/>
                <p:nvPr/>
              </p:nvSpPr>
              <p:spPr>
                <a:xfrm>
                  <a:off x="1822174" y="2498038"/>
                  <a:ext cx="503583" cy="463826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201" name="TextBox 200">
                  <a:extLst>
                    <a:ext uri="{FF2B5EF4-FFF2-40B4-BE49-F238E27FC236}">
                      <a16:creationId xmlns:a16="http://schemas.microsoft.com/office/drawing/2014/main" id="{DF2A463D-DFF6-4785-A4D9-35C9222AF28A}"/>
                    </a:ext>
                  </a:extLst>
                </p:cNvPr>
                <p:cNvSpPr txBox="1"/>
                <p:nvPr/>
              </p:nvSpPr>
              <p:spPr>
                <a:xfrm>
                  <a:off x="1888437" y="2484783"/>
                  <a:ext cx="357808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sz="2400" b="1" dirty="0">
                      <a:solidFill>
                        <a:srgbClr val="FFFF0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D</a:t>
                  </a:r>
                </a:p>
              </p:txBody>
            </p:sp>
            <p:sp>
              <p:nvSpPr>
                <p:cNvPr id="202" name="Oval 201">
                  <a:extLst>
                    <a:ext uri="{FF2B5EF4-FFF2-40B4-BE49-F238E27FC236}">
                      <a16:creationId xmlns:a16="http://schemas.microsoft.com/office/drawing/2014/main" id="{6A86A8F9-571E-40DE-A2C8-EB262B2BD37C}"/>
                    </a:ext>
                  </a:extLst>
                </p:cNvPr>
                <p:cNvSpPr/>
                <p:nvPr/>
              </p:nvSpPr>
              <p:spPr>
                <a:xfrm>
                  <a:off x="1769162" y="3200397"/>
                  <a:ext cx="503583" cy="463826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203" name="TextBox 202">
                  <a:extLst>
                    <a:ext uri="{FF2B5EF4-FFF2-40B4-BE49-F238E27FC236}">
                      <a16:creationId xmlns:a16="http://schemas.microsoft.com/office/drawing/2014/main" id="{6FCB38FF-7140-4681-BE68-70F8550E85D9}"/>
                    </a:ext>
                  </a:extLst>
                </p:cNvPr>
                <p:cNvSpPr txBox="1"/>
                <p:nvPr/>
              </p:nvSpPr>
              <p:spPr>
                <a:xfrm>
                  <a:off x="1848677" y="3187142"/>
                  <a:ext cx="357808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sz="2400" b="1" dirty="0">
                      <a:solidFill>
                        <a:srgbClr val="FFFF0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E</a:t>
                  </a:r>
                </a:p>
              </p:txBody>
            </p:sp>
            <p:cxnSp>
              <p:nvCxnSpPr>
                <p:cNvPr id="204" name="Straight Connector 203">
                  <a:extLst>
                    <a:ext uri="{FF2B5EF4-FFF2-40B4-BE49-F238E27FC236}">
                      <a16:creationId xmlns:a16="http://schemas.microsoft.com/office/drawing/2014/main" id="{633EF256-CC64-4504-875A-9748F584B2F7}"/>
                    </a:ext>
                  </a:extLst>
                </p:cNvPr>
                <p:cNvCxnSpPr>
                  <a:cxnSpLocks/>
                  <a:stCxn id="192" idx="2"/>
                </p:cNvCxnSpPr>
                <p:nvPr/>
              </p:nvCxnSpPr>
              <p:spPr>
                <a:xfrm flipH="1">
                  <a:off x="465481" y="2172525"/>
                  <a:ext cx="357808" cy="0"/>
                </a:xfrm>
                <a:prstGeom prst="line">
                  <a:avLst/>
                </a:prstGeom>
                <a:ln w="28575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5" name="Straight Connector 204">
                  <a:extLst>
                    <a:ext uri="{FF2B5EF4-FFF2-40B4-BE49-F238E27FC236}">
                      <a16:creationId xmlns:a16="http://schemas.microsoft.com/office/drawing/2014/main" id="{2D84CB95-1F6D-44B3-9003-200A7C69CD68}"/>
                    </a:ext>
                  </a:extLst>
                </p:cNvPr>
                <p:cNvCxnSpPr>
                  <a:cxnSpLocks/>
                  <a:endCxn id="220" idx="0"/>
                </p:cNvCxnSpPr>
                <p:nvPr/>
              </p:nvCxnSpPr>
              <p:spPr>
                <a:xfrm>
                  <a:off x="465481" y="2172525"/>
                  <a:ext cx="4972" cy="292382"/>
                </a:xfrm>
                <a:prstGeom prst="line">
                  <a:avLst/>
                </a:prstGeom>
                <a:ln w="28575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6" name="Straight Connector 205">
                  <a:extLst>
                    <a:ext uri="{FF2B5EF4-FFF2-40B4-BE49-F238E27FC236}">
                      <a16:creationId xmlns:a16="http://schemas.microsoft.com/office/drawing/2014/main" id="{6816EFD0-6BF0-4257-A467-C8B9F95DEC3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731061" y="2218909"/>
                  <a:ext cx="357808" cy="0"/>
                </a:xfrm>
                <a:prstGeom prst="line">
                  <a:avLst/>
                </a:prstGeom>
                <a:ln w="28575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7" name="Straight Connector 206">
                  <a:extLst>
                    <a:ext uri="{FF2B5EF4-FFF2-40B4-BE49-F238E27FC236}">
                      <a16:creationId xmlns:a16="http://schemas.microsoft.com/office/drawing/2014/main" id="{76CA5F2A-EA0B-4F5E-A01C-BC67F6D894AA}"/>
                    </a:ext>
                  </a:extLst>
                </p:cNvPr>
                <p:cNvCxnSpPr/>
                <p:nvPr/>
              </p:nvCxnSpPr>
              <p:spPr>
                <a:xfrm>
                  <a:off x="2088869" y="2205657"/>
                  <a:ext cx="4972" cy="292382"/>
                </a:xfrm>
                <a:prstGeom prst="line">
                  <a:avLst/>
                </a:prstGeom>
                <a:ln w="28575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8" name="Straight Connector 207">
                  <a:extLst>
                    <a:ext uri="{FF2B5EF4-FFF2-40B4-BE49-F238E27FC236}">
                      <a16:creationId xmlns:a16="http://schemas.microsoft.com/office/drawing/2014/main" id="{6AB4A8AF-6B3B-463D-B809-0F3054C02AB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45604" y="2934524"/>
                  <a:ext cx="4972" cy="292382"/>
                </a:xfrm>
                <a:prstGeom prst="line">
                  <a:avLst/>
                </a:prstGeom>
                <a:ln w="28575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9" name="Straight Connector 208">
                  <a:extLst>
                    <a:ext uri="{FF2B5EF4-FFF2-40B4-BE49-F238E27FC236}">
                      <a16:creationId xmlns:a16="http://schemas.microsoft.com/office/drawing/2014/main" id="{7FD5026B-57EF-4E7B-B1E4-AA04C6C5B07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326872" y="3126680"/>
                  <a:ext cx="4972" cy="292382"/>
                </a:xfrm>
                <a:prstGeom prst="line">
                  <a:avLst/>
                </a:prstGeom>
                <a:ln w="28575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0" name="Straight Connector 209">
                  <a:extLst>
                    <a:ext uri="{FF2B5EF4-FFF2-40B4-BE49-F238E27FC236}">
                      <a16:creationId xmlns:a16="http://schemas.microsoft.com/office/drawing/2014/main" id="{8F9BEF6A-4FAC-41F5-AE05-08B1A14A72E8}"/>
                    </a:ext>
                  </a:extLst>
                </p:cNvPr>
                <p:cNvCxnSpPr/>
                <p:nvPr/>
              </p:nvCxnSpPr>
              <p:spPr>
                <a:xfrm>
                  <a:off x="2095497" y="2954404"/>
                  <a:ext cx="4972" cy="292382"/>
                </a:xfrm>
                <a:prstGeom prst="line">
                  <a:avLst/>
                </a:prstGeom>
                <a:ln w="28575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1" name="Straight Connector 210">
                  <a:extLst>
                    <a:ext uri="{FF2B5EF4-FFF2-40B4-BE49-F238E27FC236}">
                      <a16:creationId xmlns:a16="http://schemas.microsoft.com/office/drawing/2014/main" id="{7DD64D10-4CF8-497B-8A2B-C066E797A8B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323557" y="2424319"/>
                  <a:ext cx="1" cy="292378"/>
                </a:xfrm>
                <a:prstGeom prst="line">
                  <a:avLst/>
                </a:prstGeom>
                <a:ln w="28575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12" name="TextBox 211">
                  <a:extLst>
                    <a:ext uri="{FF2B5EF4-FFF2-40B4-BE49-F238E27FC236}">
                      <a16:creationId xmlns:a16="http://schemas.microsoft.com/office/drawing/2014/main" id="{A0DA06E5-F53A-4B4C-B16D-DAC4BD0ECD7D}"/>
                    </a:ext>
                  </a:extLst>
                </p:cNvPr>
                <p:cNvSpPr txBox="1"/>
                <p:nvPr/>
              </p:nvSpPr>
              <p:spPr>
                <a:xfrm>
                  <a:off x="662609" y="2484783"/>
                  <a:ext cx="515176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sz="1100" b="1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2800</a:t>
                  </a:r>
                </a:p>
              </p:txBody>
            </p:sp>
            <p:sp>
              <p:nvSpPr>
                <p:cNvPr id="213" name="TextBox 212">
                  <a:extLst>
                    <a:ext uri="{FF2B5EF4-FFF2-40B4-BE49-F238E27FC236}">
                      <a16:creationId xmlns:a16="http://schemas.microsoft.com/office/drawing/2014/main" id="{9E19EB6C-303B-4247-8215-0618DA9749FA}"/>
                    </a:ext>
                  </a:extLst>
                </p:cNvPr>
                <p:cNvSpPr txBox="1"/>
                <p:nvPr/>
              </p:nvSpPr>
              <p:spPr>
                <a:xfrm>
                  <a:off x="1371601" y="2491411"/>
                  <a:ext cx="515176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sz="1100" b="1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2800</a:t>
                  </a:r>
                </a:p>
              </p:txBody>
            </p:sp>
            <p:sp>
              <p:nvSpPr>
                <p:cNvPr id="214" name="TextBox 213">
                  <a:extLst>
                    <a:ext uri="{FF2B5EF4-FFF2-40B4-BE49-F238E27FC236}">
                      <a16:creationId xmlns:a16="http://schemas.microsoft.com/office/drawing/2014/main" id="{FE796BE5-508F-42BC-A50B-1331BD74FA63}"/>
                    </a:ext>
                  </a:extLst>
                </p:cNvPr>
                <p:cNvSpPr txBox="1"/>
                <p:nvPr/>
              </p:nvSpPr>
              <p:spPr>
                <a:xfrm>
                  <a:off x="616229" y="3074504"/>
                  <a:ext cx="515176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sz="1100" b="1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2800</a:t>
                  </a:r>
                </a:p>
              </p:txBody>
            </p:sp>
            <p:sp>
              <p:nvSpPr>
                <p:cNvPr id="215" name="TextBox 214">
                  <a:extLst>
                    <a:ext uri="{FF2B5EF4-FFF2-40B4-BE49-F238E27FC236}">
                      <a16:creationId xmlns:a16="http://schemas.microsoft.com/office/drawing/2014/main" id="{66456D5E-5289-4EA7-ADDA-E4D4DFD4F451}"/>
                    </a:ext>
                  </a:extLst>
                </p:cNvPr>
                <p:cNvSpPr txBox="1"/>
                <p:nvPr/>
              </p:nvSpPr>
              <p:spPr>
                <a:xfrm>
                  <a:off x="1331845" y="3207025"/>
                  <a:ext cx="515176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sz="1100" b="1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2800</a:t>
                  </a:r>
                </a:p>
              </p:txBody>
            </p:sp>
            <p:sp>
              <p:nvSpPr>
                <p:cNvPr id="216" name="TextBox 215">
                  <a:extLst>
                    <a:ext uri="{FF2B5EF4-FFF2-40B4-BE49-F238E27FC236}">
                      <a16:creationId xmlns:a16="http://schemas.microsoft.com/office/drawing/2014/main" id="{FF881413-4D98-4BF5-824E-86F1AAC0C3EC}"/>
                    </a:ext>
                  </a:extLst>
                </p:cNvPr>
                <p:cNvSpPr txBox="1"/>
                <p:nvPr/>
              </p:nvSpPr>
              <p:spPr>
                <a:xfrm>
                  <a:off x="2193237" y="2372143"/>
                  <a:ext cx="515176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sz="1100" b="1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2800</a:t>
                  </a:r>
                </a:p>
              </p:txBody>
            </p:sp>
            <p:sp>
              <p:nvSpPr>
                <p:cNvPr id="217" name="TextBox 216">
                  <a:extLst>
                    <a:ext uri="{FF2B5EF4-FFF2-40B4-BE49-F238E27FC236}">
                      <a16:creationId xmlns:a16="http://schemas.microsoft.com/office/drawing/2014/main" id="{96F2BD61-B460-4FC1-A118-3A4DA26024FF}"/>
                    </a:ext>
                  </a:extLst>
                </p:cNvPr>
                <p:cNvSpPr txBox="1"/>
                <p:nvPr/>
              </p:nvSpPr>
              <p:spPr>
                <a:xfrm>
                  <a:off x="2153477" y="3101007"/>
                  <a:ext cx="515176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sz="1100" b="1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2800</a:t>
                  </a:r>
                </a:p>
              </p:txBody>
            </p:sp>
            <p:sp>
              <p:nvSpPr>
                <p:cNvPr id="218" name="TextBox 217">
                  <a:extLst>
                    <a:ext uri="{FF2B5EF4-FFF2-40B4-BE49-F238E27FC236}">
                      <a16:creationId xmlns:a16="http://schemas.microsoft.com/office/drawing/2014/main" id="{73AB586D-550B-4EA3-9F6E-A6BDC956EF09}"/>
                    </a:ext>
                  </a:extLst>
                </p:cNvPr>
                <p:cNvSpPr txBox="1"/>
                <p:nvPr/>
              </p:nvSpPr>
              <p:spPr>
                <a:xfrm>
                  <a:off x="1689654" y="1934818"/>
                  <a:ext cx="515176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sz="1100" b="1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2800</a:t>
                  </a:r>
                </a:p>
              </p:txBody>
            </p:sp>
          </p:grpSp>
          <p:sp>
            <p:nvSpPr>
              <p:cNvPr id="183" name="Oval 182">
                <a:extLst>
                  <a:ext uri="{FF2B5EF4-FFF2-40B4-BE49-F238E27FC236}">
                    <a16:creationId xmlns:a16="http://schemas.microsoft.com/office/drawing/2014/main" id="{F34CD008-170A-4E7A-93E2-EF7AE4327A53}"/>
                  </a:ext>
                </a:extLst>
              </p:cNvPr>
              <p:cNvSpPr/>
              <p:nvPr/>
            </p:nvSpPr>
            <p:spPr>
              <a:xfrm>
                <a:off x="4472712" y="3810004"/>
                <a:ext cx="503583" cy="46382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184" name="TextBox 183">
                <a:extLst>
                  <a:ext uri="{FF2B5EF4-FFF2-40B4-BE49-F238E27FC236}">
                    <a16:creationId xmlns:a16="http://schemas.microsoft.com/office/drawing/2014/main" id="{74FE70D2-5368-42CA-AA25-47C83993169E}"/>
                  </a:ext>
                </a:extLst>
              </p:cNvPr>
              <p:cNvSpPr txBox="1"/>
              <p:nvPr/>
            </p:nvSpPr>
            <p:spPr>
              <a:xfrm>
                <a:off x="4538975" y="3796749"/>
                <a:ext cx="35780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2400" b="1" dirty="0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G</a:t>
                </a:r>
              </a:p>
            </p:txBody>
          </p:sp>
          <p:sp>
            <p:nvSpPr>
              <p:cNvPr id="185" name="Oval 184">
                <a:extLst>
                  <a:ext uri="{FF2B5EF4-FFF2-40B4-BE49-F238E27FC236}">
                    <a16:creationId xmlns:a16="http://schemas.microsoft.com/office/drawing/2014/main" id="{35CF48E1-8471-4FEB-BA18-E7CE7C695A1F}"/>
                  </a:ext>
                </a:extLst>
              </p:cNvPr>
              <p:cNvSpPr/>
              <p:nvPr/>
            </p:nvSpPr>
            <p:spPr>
              <a:xfrm>
                <a:off x="3882990" y="2849222"/>
                <a:ext cx="503583" cy="46382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186" name="TextBox 185">
                <a:extLst>
                  <a:ext uri="{FF2B5EF4-FFF2-40B4-BE49-F238E27FC236}">
                    <a16:creationId xmlns:a16="http://schemas.microsoft.com/office/drawing/2014/main" id="{035C93A7-7327-47D3-A52E-A41C670F99A3}"/>
                  </a:ext>
                </a:extLst>
              </p:cNvPr>
              <p:cNvSpPr txBox="1"/>
              <p:nvPr/>
            </p:nvSpPr>
            <p:spPr>
              <a:xfrm>
                <a:off x="3949253" y="2835967"/>
                <a:ext cx="35780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2400" b="1" dirty="0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F</a:t>
                </a:r>
              </a:p>
            </p:txBody>
          </p:sp>
          <p:cxnSp>
            <p:nvCxnSpPr>
              <p:cNvPr id="187" name="Straight Connector 186">
                <a:extLst>
                  <a:ext uri="{FF2B5EF4-FFF2-40B4-BE49-F238E27FC236}">
                    <a16:creationId xmlns:a16="http://schemas.microsoft.com/office/drawing/2014/main" id="{CD11E23A-D468-46DD-96DE-767012D7D83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717879" y="3630262"/>
                <a:ext cx="1644" cy="206243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Straight Connector 187">
                <a:extLst>
                  <a:ext uri="{FF2B5EF4-FFF2-40B4-BE49-F238E27FC236}">
                    <a16:creationId xmlns:a16="http://schemas.microsoft.com/office/drawing/2014/main" id="{3ABFF1DE-495A-4E53-95AD-BBA77643EA0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114900" y="2663691"/>
                <a:ext cx="4971" cy="185529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Straight Connector 188">
                <a:extLst>
                  <a:ext uri="{FF2B5EF4-FFF2-40B4-BE49-F238E27FC236}">
                    <a16:creationId xmlns:a16="http://schemas.microsoft.com/office/drawing/2014/main" id="{44F62544-55D4-4054-9AF1-FC420EC8F90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116559" y="2669478"/>
                <a:ext cx="357808" cy="0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0" name="TextBox 189">
                <a:extLst>
                  <a:ext uri="{FF2B5EF4-FFF2-40B4-BE49-F238E27FC236}">
                    <a16:creationId xmlns:a16="http://schemas.microsoft.com/office/drawing/2014/main" id="{3CE26691-E3EB-4C61-B36E-70B009523B7C}"/>
                  </a:ext>
                </a:extLst>
              </p:cNvPr>
              <p:cNvSpPr txBox="1"/>
              <p:nvPr/>
            </p:nvSpPr>
            <p:spPr>
              <a:xfrm>
                <a:off x="3604694" y="2696817"/>
                <a:ext cx="51517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11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2800</a:t>
                </a:r>
              </a:p>
            </p:txBody>
          </p:sp>
          <p:sp>
            <p:nvSpPr>
              <p:cNvPr id="191" name="TextBox 190">
                <a:extLst>
                  <a:ext uri="{FF2B5EF4-FFF2-40B4-BE49-F238E27FC236}">
                    <a16:creationId xmlns:a16="http://schemas.microsoft.com/office/drawing/2014/main" id="{F8B9E560-0FA2-42A6-86DF-9F82AC7FA0EA}"/>
                  </a:ext>
                </a:extLst>
              </p:cNvPr>
              <p:cNvSpPr txBox="1"/>
              <p:nvPr/>
            </p:nvSpPr>
            <p:spPr>
              <a:xfrm>
                <a:off x="4865310" y="4325658"/>
                <a:ext cx="51517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11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5625</a:t>
                </a:r>
              </a:p>
            </p:txBody>
          </p:sp>
        </p:grpSp>
        <p:sp>
          <p:nvSpPr>
            <p:cNvPr id="221" name="Oval 220">
              <a:extLst>
                <a:ext uri="{FF2B5EF4-FFF2-40B4-BE49-F238E27FC236}">
                  <a16:creationId xmlns:a16="http://schemas.microsoft.com/office/drawing/2014/main" id="{249A60D6-E974-4DB0-96F6-7D6CF72C65FE}"/>
                </a:ext>
              </a:extLst>
            </p:cNvPr>
            <p:cNvSpPr/>
            <p:nvPr/>
          </p:nvSpPr>
          <p:spPr>
            <a:xfrm>
              <a:off x="7885088" y="3554902"/>
              <a:ext cx="503583" cy="46382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22" name="TextBox 221">
              <a:extLst>
                <a:ext uri="{FF2B5EF4-FFF2-40B4-BE49-F238E27FC236}">
                  <a16:creationId xmlns:a16="http://schemas.microsoft.com/office/drawing/2014/main" id="{E329DA11-E359-4393-A38D-553BBB665FF3}"/>
                </a:ext>
              </a:extLst>
            </p:cNvPr>
            <p:cNvSpPr txBox="1"/>
            <p:nvPr/>
          </p:nvSpPr>
          <p:spPr>
            <a:xfrm>
              <a:off x="7951351" y="3541647"/>
              <a:ext cx="3578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4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H</a:t>
              </a:r>
            </a:p>
          </p:txBody>
        </p: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6958215C-1F6D-4E56-894B-B1824AE7D00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116998" y="3369371"/>
              <a:ext cx="4971" cy="18552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4" name="Oval 223">
              <a:extLst>
                <a:ext uri="{FF2B5EF4-FFF2-40B4-BE49-F238E27FC236}">
                  <a16:creationId xmlns:a16="http://schemas.microsoft.com/office/drawing/2014/main" id="{5745172C-550F-4C6E-A1FB-D8823E653DE8}"/>
                </a:ext>
              </a:extLst>
            </p:cNvPr>
            <p:cNvSpPr/>
            <p:nvPr/>
          </p:nvSpPr>
          <p:spPr>
            <a:xfrm>
              <a:off x="8494686" y="4482549"/>
              <a:ext cx="503583" cy="46382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25" name="TextBox 224">
              <a:extLst>
                <a:ext uri="{FF2B5EF4-FFF2-40B4-BE49-F238E27FC236}">
                  <a16:creationId xmlns:a16="http://schemas.microsoft.com/office/drawing/2014/main" id="{215046C9-0C3E-4EDB-8D99-FEA53D830879}"/>
                </a:ext>
              </a:extLst>
            </p:cNvPr>
            <p:cNvSpPr txBox="1"/>
            <p:nvPr/>
          </p:nvSpPr>
          <p:spPr>
            <a:xfrm>
              <a:off x="8613957" y="4469294"/>
              <a:ext cx="3578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4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I</a:t>
              </a:r>
            </a:p>
          </p:txBody>
        </p:sp>
        <p:cxnSp>
          <p:nvCxnSpPr>
            <p:cNvPr id="226" name="Straight Connector 225">
              <a:extLst>
                <a:ext uri="{FF2B5EF4-FFF2-40B4-BE49-F238E27FC236}">
                  <a16:creationId xmlns:a16="http://schemas.microsoft.com/office/drawing/2014/main" id="{0C4FA1F1-6D45-4ED5-A199-F55119EC931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726596" y="4297018"/>
              <a:ext cx="4971" cy="18552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7" name="Oval 226">
              <a:extLst>
                <a:ext uri="{FF2B5EF4-FFF2-40B4-BE49-F238E27FC236}">
                  <a16:creationId xmlns:a16="http://schemas.microsoft.com/office/drawing/2014/main" id="{ACBD459C-6288-4EC9-8FA8-FDB7A20EF53B}"/>
                </a:ext>
              </a:extLst>
            </p:cNvPr>
            <p:cNvSpPr/>
            <p:nvPr/>
          </p:nvSpPr>
          <p:spPr>
            <a:xfrm>
              <a:off x="10991025" y="2520027"/>
              <a:ext cx="503583" cy="46382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28" name="TextBox 227">
              <a:extLst>
                <a:ext uri="{FF2B5EF4-FFF2-40B4-BE49-F238E27FC236}">
                  <a16:creationId xmlns:a16="http://schemas.microsoft.com/office/drawing/2014/main" id="{8B323B01-DED4-455E-95BE-868D105DEF00}"/>
                </a:ext>
              </a:extLst>
            </p:cNvPr>
            <p:cNvSpPr txBox="1"/>
            <p:nvPr/>
          </p:nvSpPr>
          <p:spPr>
            <a:xfrm>
              <a:off x="11057288" y="2506772"/>
              <a:ext cx="3578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4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J</a:t>
              </a:r>
            </a:p>
          </p:txBody>
        </p:sp>
        <p:cxnSp>
          <p:nvCxnSpPr>
            <p:cNvPr id="229" name="Straight Connector 228">
              <a:extLst>
                <a:ext uri="{FF2B5EF4-FFF2-40B4-BE49-F238E27FC236}">
                  <a16:creationId xmlns:a16="http://schemas.microsoft.com/office/drawing/2014/main" id="{BB55C09F-FE51-4015-9C5A-CD755FBBF99D}"/>
                </a:ext>
              </a:extLst>
            </p:cNvPr>
            <p:cNvCxnSpPr>
              <a:cxnSpLocks/>
            </p:cNvCxnSpPr>
            <p:nvPr/>
          </p:nvCxnSpPr>
          <p:spPr>
            <a:xfrm>
              <a:off x="11222935" y="2255353"/>
              <a:ext cx="1" cy="264672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0" name="Oval 229">
              <a:extLst>
                <a:ext uri="{FF2B5EF4-FFF2-40B4-BE49-F238E27FC236}">
                  <a16:creationId xmlns:a16="http://schemas.microsoft.com/office/drawing/2014/main" id="{E135DBFB-EFA7-4AC5-A1F3-AE573000EF0B}"/>
                </a:ext>
              </a:extLst>
            </p:cNvPr>
            <p:cNvSpPr/>
            <p:nvPr/>
          </p:nvSpPr>
          <p:spPr>
            <a:xfrm>
              <a:off x="11010905" y="3189264"/>
              <a:ext cx="503583" cy="46382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31" name="TextBox 230">
              <a:extLst>
                <a:ext uri="{FF2B5EF4-FFF2-40B4-BE49-F238E27FC236}">
                  <a16:creationId xmlns:a16="http://schemas.microsoft.com/office/drawing/2014/main" id="{53CA7C7F-F75A-4047-95CE-3494F4E9ADC0}"/>
                </a:ext>
              </a:extLst>
            </p:cNvPr>
            <p:cNvSpPr txBox="1"/>
            <p:nvPr/>
          </p:nvSpPr>
          <p:spPr>
            <a:xfrm>
              <a:off x="11077168" y="3176009"/>
              <a:ext cx="3578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4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K</a:t>
              </a:r>
            </a:p>
          </p:txBody>
        </p:sp>
        <p:cxnSp>
          <p:nvCxnSpPr>
            <p:cNvPr id="232" name="Straight Connector 231">
              <a:extLst>
                <a:ext uri="{FF2B5EF4-FFF2-40B4-BE49-F238E27FC236}">
                  <a16:creationId xmlns:a16="http://schemas.microsoft.com/office/drawing/2014/main" id="{098E2493-63FD-4CFA-BEFB-6E66B68662A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242815" y="3003733"/>
              <a:ext cx="4971" cy="18552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CDBBD6E0-6D22-42B2-A31A-4AF678354A8F}"/>
                </a:ext>
              </a:extLst>
            </p:cNvPr>
            <p:cNvCxnSpPr>
              <a:cxnSpLocks/>
            </p:cNvCxnSpPr>
            <p:nvPr/>
          </p:nvCxnSpPr>
          <p:spPr>
            <a:xfrm>
              <a:off x="10338391" y="2264792"/>
              <a:ext cx="897801" cy="916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2" name="TextBox 241">
              <a:extLst>
                <a:ext uri="{FF2B5EF4-FFF2-40B4-BE49-F238E27FC236}">
                  <a16:creationId xmlns:a16="http://schemas.microsoft.com/office/drawing/2014/main" id="{471AF3E7-8EFC-4782-AAA2-82FBCBC04C17}"/>
                </a:ext>
              </a:extLst>
            </p:cNvPr>
            <p:cNvSpPr txBox="1"/>
            <p:nvPr/>
          </p:nvSpPr>
          <p:spPr>
            <a:xfrm>
              <a:off x="11400181" y="2976317"/>
              <a:ext cx="51517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1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1625</a:t>
              </a:r>
            </a:p>
          </p:txBody>
        </p:sp>
        <p:sp>
          <p:nvSpPr>
            <p:cNvPr id="243" name="TextBox 242">
              <a:extLst>
                <a:ext uri="{FF2B5EF4-FFF2-40B4-BE49-F238E27FC236}">
                  <a16:creationId xmlns:a16="http://schemas.microsoft.com/office/drawing/2014/main" id="{430BD05A-238D-4857-9DC6-D01716786DF5}"/>
                </a:ext>
              </a:extLst>
            </p:cNvPr>
            <p:cNvSpPr txBox="1"/>
            <p:nvPr/>
          </p:nvSpPr>
          <p:spPr>
            <a:xfrm>
              <a:off x="11358770" y="2345761"/>
              <a:ext cx="51517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1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4000</a:t>
              </a:r>
            </a:p>
          </p:txBody>
        </p:sp>
        <p:sp>
          <p:nvSpPr>
            <p:cNvPr id="244" name="Oval 243">
              <a:extLst>
                <a:ext uri="{FF2B5EF4-FFF2-40B4-BE49-F238E27FC236}">
                  <a16:creationId xmlns:a16="http://schemas.microsoft.com/office/drawing/2014/main" id="{920896CE-E806-4E3C-8972-B03C9E0E0F6A}"/>
                </a:ext>
              </a:extLst>
            </p:cNvPr>
            <p:cNvSpPr/>
            <p:nvPr/>
          </p:nvSpPr>
          <p:spPr>
            <a:xfrm>
              <a:off x="10092393" y="3898765"/>
              <a:ext cx="503583" cy="46382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45" name="TextBox 244">
              <a:extLst>
                <a:ext uri="{FF2B5EF4-FFF2-40B4-BE49-F238E27FC236}">
                  <a16:creationId xmlns:a16="http://schemas.microsoft.com/office/drawing/2014/main" id="{85A873FF-DE4F-43F8-927B-4D11F2F7AF38}"/>
                </a:ext>
              </a:extLst>
            </p:cNvPr>
            <p:cNvSpPr txBox="1"/>
            <p:nvPr/>
          </p:nvSpPr>
          <p:spPr>
            <a:xfrm>
              <a:off x="10158656" y="3885510"/>
              <a:ext cx="3578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4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</a:t>
              </a:r>
            </a:p>
          </p:txBody>
        </p:sp>
        <p:cxnSp>
          <p:nvCxnSpPr>
            <p:cNvPr id="246" name="Straight Connector 245">
              <a:extLst>
                <a:ext uri="{FF2B5EF4-FFF2-40B4-BE49-F238E27FC236}">
                  <a16:creationId xmlns:a16="http://schemas.microsoft.com/office/drawing/2014/main" id="{EF8EB331-3D7B-43DE-BCD1-1CCE0B97036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324303" y="3713234"/>
              <a:ext cx="4971" cy="18552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7" name="TextBox 246">
              <a:extLst>
                <a:ext uri="{FF2B5EF4-FFF2-40B4-BE49-F238E27FC236}">
                  <a16:creationId xmlns:a16="http://schemas.microsoft.com/office/drawing/2014/main" id="{F93E5167-AC96-4348-81AD-9D50BEA820B6}"/>
                </a:ext>
              </a:extLst>
            </p:cNvPr>
            <p:cNvSpPr txBox="1"/>
            <p:nvPr/>
          </p:nvSpPr>
          <p:spPr>
            <a:xfrm>
              <a:off x="10481669" y="3685818"/>
              <a:ext cx="51517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1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5625</a:t>
              </a:r>
            </a:p>
          </p:txBody>
        </p:sp>
        <p:sp>
          <p:nvSpPr>
            <p:cNvPr id="248" name="TextBox 247">
              <a:extLst>
                <a:ext uri="{FF2B5EF4-FFF2-40B4-BE49-F238E27FC236}">
                  <a16:creationId xmlns:a16="http://schemas.microsoft.com/office/drawing/2014/main" id="{43C2004A-C767-4705-90A6-34F158801839}"/>
                </a:ext>
              </a:extLst>
            </p:cNvPr>
            <p:cNvSpPr txBox="1"/>
            <p:nvPr/>
          </p:nvSpPr>
          <p:spPr>
            <a:xfrm>
              <a:off x="8819371" y="3674162"/>
              <a:ext cx="51517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1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2800</a:t>
              </a:r>
            </a:p>
          </p:txBody>
        </p:sp>
        <p:sp>
          <p:nvSpPr>
            <p:cNvPr id="249" name="TextBox 248">
              <a:extLst>
                <a:ext uri="{FF2B5EF4-FFF2-40B4-BE49-F238E27FC236}">
                  <a16:creationId xmlns:a16="http://schemas.microsoft.com/office/drawing/2014/main" id="{96F520D0-3717-4711-B7B3-C87E59095689}"/>
                </a:ext>
              </a:extLst>
            </p:cNvPr>
            <p:cNvSpPr txBox="1"/>
            <p:nvPr/>
          </p:nvSpPr>
          <p:spPr>
            <a:xfrm>
              <a:off x="7587098" y="3424095"/>
              <a:ext cx="51517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1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5625</a:t>
              </a:r>
            </a:p>
          </p:txBody>
        </p:sp>
        <p:sp>
          <p:nvSpPr>
            <p:cNvPr id="251" name="Oval 250">
              <a:extLst>
                <a:ext uri="{FF2B5EF4-FFF2-40B4-BE49-F238E27FC236}">
                  <a16:creationId xmlns:a16="http://schemas.microsoft.com/office/drawing/2014/main" id="{2D0C6028-AC1A-4F93-B1AB-54154ED78D49}"/>
                </a:ext>
              </a:extLst>
            </p:cNvPr>
            <p:cNvSpPr/>
            <p:nvPr/>
          </p:nvSpPr>
          <p:spPr>
            <a:xfrm>
              <a:off x="9321045" y="4124541"/>
              <a:ext cx="503583" cy="46382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52" name="TextBox 251">
              <a:extLst>
                <a:ext uri="{FF2B5EF4-FFF2-40B4-BE49-F238E27FC236}">
                  <a16:creationId xmlns:a16="http://schemas.microsoft.com/office/drawing/2014/main" id="{0FDA87F8-AA39-478E-A2D7-1DD5330700FF}"/>
                </a:ext>
              </a:extLst>
            </p:cNvPr>
            <p:cNvSpPr txBox="1"/>
            <p:nvPr/>
          </p:nvSpPr>
          <p:spPr>
            <a:xfrm>
              <a:off x="9334300" y="4111286"/>
              <a:ext cx="3578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4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M</a:t>
              </a:r>
            </a:p>
          </p:txBody>
        </p:sp>
        <p:cxnSp>
          <p:nvCxnSpPr>
            <p:cNvPr id="253" name="Straight Connector 252">
              <a:extLst>
                <a:ext uri="{FF2B5EF4-FFF2-40B4-BE49-F238E27FC236}">
                  <a16:creationId xmlns:a16="http://schemas.microsoft.com/office/drawing/2014/main" id="{B4FDF1C1-D9AD-4E9D-A90F-75CDFF1F0E5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552955" y="3939010"/>
              <a:ext cx="4971" cy="18552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4" name="TextBox 253">
              <a:extLst>
                <a:ext uri="{FF2B5EF4-FFF2-40B4-BE49-F238E27FC236}">
                  <a16:creationId xmlns:a16="http://schemas.microsoft.com/office/drawing/2014/main" id="{75EB6DDC-B6B9-491A-A43F-528147A24587}"/>
                </a:ext>
              </a:extLst>
            </p:cNvPr>
            <p:cNvSpPr txBox="1"/>
            <p:nvPr/>
          </p:nvSpPr>
          <p:spPr>
            <a:xfrm>
              <a:off x="9643480" y="3926866"/>
              <a:ext cx="51517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1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5625</a:t>
              </a:r>
            </a:p>
          </p:txBody>
        </p:sp>
      </p:grpSp>
      <p:sp>
        <p:nvSpPr>
          <p:cNvPr id="255" name="Star: 32 Points 254">
            <a:extLst>
              <a:ext uri="{FF2B5EF4-FFF2-40B4-BE49-F238E27FC236}">
                <a16:creationId xmlns:a16="http://schemas.microsoft.com/office/drawing/2014/main" id="{71AE1F7A-922B-4369-9B7D-5760AB2CFAA2}"/>
              </a:ext>
            </a:extLst>
          </p:cNvPr>
          <p:cNvSpPr/>
          <p:nvPr/>
        </p:nvSpPr>
        <p:spPr>
          <a:xfrm rot="20960489">
            <a:off x="2950410" y="1412359"/>
            <a:ext cx="5971314" cy="3641172"/>
          </a:xfrm>
          <a:prstGeom prst="star32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Total Income in </a:t>
            </a:r>
          </a:p>
          <a:p>
            <a:pPr algn="ctr"/>
            <a:r>
              <a:rPr lang="en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Months</a:t>
            </a:r>
          </a:p>
          <a:p>
            <a:pPr algn="ctr"/>
            <a:r>
              <a:rPr lang="en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Rs. 265000/-</a:t>
            </a:r>
          </a:p>
          <a:p>
            <a:pPr algn="ctr"/>
            <a:r>
              <a:rPr lang="en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with 2 Tickets </a:t>
            </a:r>
          </a:p>
          <a:p>
            <a:pPr algn="ctr"/>
            <a:r>
              <a:rPr lang="en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Goa Trip</a:t>
            </a:r>
          </a:p>
        </p:txBody>
      </p:sp>
    </p:spTree>
    <p:extLst>
      <p:ext uri="{BB962C8B-B14F-4D97-AF65-F5344CB8AC3E}">
        <p14:creationId xmlns:p14="http://schemas.microsoft.com/office/powerpoint/2010/main" val="808122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35" grpId="0" animBg="1"/>
      <p:bldP spid="47" grpId="0" animBg="1"/>
      <p:bldP spid="61" grpId="0" animBg="1"/>
      <p:bldP spid="62" grpId="0" animBg="1"/>
      <p:bldP spid="162" grpId="0"/>
      <p:bldP spid="163" grpId="0" animBg="1"/>
      <p:bldP spid="164" grpId="0"/>
      <p:bldP spid="165" grpId="0" animBg="1"/>
      <p:bldP spid="166" grpId="0"/>
      <p:bldP spid="179" grpId="0" animBg="1"/>
      <p:bldP spid="180" grpId="0" animBg="1"/>
      <p:bldP spid="25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9A40EB8D-185D-4F93-A9E9-51365579E242}"/>
              </a:ext>
            </a:extLst>
          </p:cNvPr>
          <p:cNvGrpSpPr/>
          <p:nvPr/>
        </p:nvGrpSpPr>
        <p:grpSpPr>
          <a:xfrm>
            <a:off x="1378591" y="185528"/>
            <a:ext cx="9239247" cy="709343"/>
            <a:chOff x="1616766" y="1590257"/>
            <a:chExt cx="3843130" cy="2091659"/>
          </a:xfrm>
          <a:solidFill>
            <a:srgbClr val="002060"/>
          </a:solidFill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D16918B4-D2C4-42CB-8258-0298A3FA03F6}"/>
                </a:ext>
              </a:extLst>
            </p:cNvPr>
            <p:cNvSpPr/>
            <p:nvPr/>
          </p:nvSpPr>
          <p:spPr>
            <a:xfrm>
              <a:off x="1616766" y="1590257"/>
              <a:ext cx="3843130" cy="2091659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27596CB-4D7C-46EE-B6CF-892C962766D7}"/>
                </a:ext>
              </a:extLst>
            </p:cNvPr>
            <p:cNvSpPr txBox="1"/>
            <p:nvPr/>
          </p:nvSpPr>
          <p:spPr>
            <a:xfrm>
              <a:off x="1644927" y="1748890"/>
              <a:ext cx="3769686" cy="154283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STAR DIRECTOR GROWTH WITH WT GOA TRIP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D5F529A4-A429-4441-87D2-7003A6CDA396}"/>
              </a:ext>
            </a:extLst>
          </p:cNvPr>
          <p:cNvGrpSpPr/>
          <p:nvPr/>
        </p:nvGrpSpPr>
        <p:grpSpPr>
          <a:xfrm>
            <a:off x="10764498" y="89636"/>
            <a:ext cx="1006645" cy="722739"/>
            <a:chOff x="10764498" y="89636"/>
            <a:chExt cx="1202217" cy="1007167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DFB3F5E-5D44-49A1-9EC3-218E07C3594E}"/>
                </a:ext>
              </a:extLst>
            </p:cNvPr>
            <p:cNvSpPr/>
            <p:nvPr/>
          </p:nvSpPr>
          <p:spPr>
            <a:xfrm>
              <a:off x="10764498" y="89636"/>
              <a:ext cx="1202217" cy="1007167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A636692B-8824-4731-8ECF-A4012FF88C7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778116" y="143629"/>
              <a:ext cx="1188599" cy="895674"/>
            </a:xfrm>
            <a:prstGeom prst="rect">
              <a:avLst/>
            </a:prstGeom>
          </p:spPr>
        </p:pic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6898CB92-3D88-490A-83F1-6560A2E0A5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286" y="110971"/>
            <a:ext cx="1196006" cy="803017"/>
          </a:xfrm>
          <a:prstGeom prst="rect">
            <a:avLst/>
          </a:prstGeom>
        </p:spPr>
      </p:pic>
      <p:sp>
        <p:nvSpPr>
          <p:cNvPr id="14" name="Star: 32 Points 13">
            <a:extLst>
              <a:ext uri="{FF2B5EF4-FFF2-40B4-BE49-F238E27FC236}">
                <a16:creationId xmlns:a16="http://schemas.microsoft.com/office/drawing/2014/main" id="{583FC7FF-A592-40A4-A968-2B3779715484}"/>
              </a:ext>
            </a:extLst>
          </p:cNvPr>
          <p:cNvSpPr/>
          <p:nvPr/>
        </p:nvSpPr>
        <p:spPr>
          <a:xfrm>
            <a:off x="10159487" y="1038840"/>
            <a:ext cx="1939582" cy="1163495"/>
          </a:xfrm>
          <a:prstGeom prst="star32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Month Trip Magic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BEA142D-AC32-40C6-AC63-38CD7F08DA8C}"/>
              </a:ext>
            </a:extLst>
          </p:cNvPr>
          <p:cNvSpPr txBox="1"/>
          <p:nvPr/>
        </p:nvSpPr>
        <p:spPr>
          <a:xfrm>
            <a:off x="745795" y="1154089"/>
            <a:ext cx="1981200" cy="584775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en-IN" sz="3200" b="1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</a:t>
            </a:r>
            <a:r>
              <a:rPr lang="en-I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Month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3D6BF4D6-46FD-4264-95BA-5C1B5EAD0DE2}"/>
              </a:ext>
            </a:extLst>
          </p:cNvPr>
          <p:cNvSpPr txBox="1"/>
          <p:nvPr/>
        </p:nvSpPr>
        <p:spPr>
          <a:xfrm>
            <a:off x="4626775" y="1176094"/>
            <a:ext cx="1981200" cy="584775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n-IN" sz="3200" b="1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nd</a:t>
            </a:r>
            <a:r>
              <a:rPr lang="en-I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Month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24D30ED9-8523-47D5-AE85-87A3795EB483}"/>
              </a:ext>
            </a:extLst>
          </p:cNvPr>
          <p:cNvSpPr txBox="1"/>
          <p:nvPr/>
        </p:nvSpPr>
        <p:spPr>
          <a:xfrm>
            <a:off x="7979777" y="1176095"/>
            <a:ext cx="1981200" cy="584775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n-IN" sz="3200" b="1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rd</a:t>
            </a:r>
            <a:r>
              <a:rPr lang="en-I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Month</a:t>
            </a: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6C3F8C41-4252-4FF7-B533-4B13E06A761E}"/>
              </a:ext>
            </a:extLst>
          </p:cNvPr>
          <p:cNvSpPr txBox="1"/>
          <p:nvPr/>
        </p:nvSpPr>
        <p:spPr>
          <a:xfrm>
            <a:off x="429814" y="4450495"/>
            <a:ext cx="2283309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Total PV = 33700 </a:t>
            </a:r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D7D378B5-C719-473C-A025-DDABCBBDCC62}"/>
              </a:ext>
            </a:extLst>
          </p:cNvPr>
          <p:cNvSpPr txBox="1"/>
          <p:nvPr/>
        </p:nvSpPr>
        <p:spPr>
          <a:xfrm>
            <a:off x="4785395" y="4898541"/>
            <a:ext cx="2283309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Total PV = 53325 </a:t>
            </a: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E1056E4B-905B-42CD-9581-6758F5444622}"/>
              </a:ext>
            </a:extLst>
          </p:cNvPr>
          <p:cNvSpPr txBox="1"/>
          <p:nvPr/>
        </p:nvSpPr>
        <p:spPr>
          <a:xfrm>
            <a:off x="4167345" y="5461836"/>
            <a:ext cx="32881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Rs. 120000/- to</a:t>
            </a:r>
          </a:p>
          <a:p>
            <a:pPr algn="ctr"/>
            <a:r>
              <a:rPr lang="en-I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Rs. 130000/-</a:t>
            </a:r>
          </a:p>
        </p:txBody>
      </p: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3D0F5C69-3641-4A72-BB7E-A0F870B52B26}"/>
              </a:ext>
            </a:extLst>
          </p:cNvPr>
          <p:cNvGrpSpPr/>
          <p:nvPr/>
        </p:nvGrpSpPr>
        <p:grpSpPr>
          <a:xfrm>
            <a:off x="17938" y="1826762"/>
            <a:ext cx="3105392" cy="2393693"/>
            <a:chOff x="3857072" y="1880137"/>
            <a:chExt cx="3105392" cy="2393693"/>
          </a:xfrm>
        </p:grpSpPr>
        <p:grpSp>
          <p:nvGrpSpPr>
            <p:cNvPr id="102" name="Group 101">
              <a:extLst>
                <a:ext uri="{FF2B5EF4-FFF2-40B4-BE49-F238E27FC236}">
                  <a16:creationId xmlns:a16="http://schemas.microsoft.com/office/drawing/2014/main" id="{29AC5805-B85F-4390-A33A-FFC2832F9ADC}"/>
                </a:ext>
              </a:extLst>
            </p:cNvPr>
            <p:cNvGrpSpPr/>
            <p:nvPr/>
          </p:nvGrpSpPr>
          <p:grpSpPr>
            <a:xfrm>
              <a:off x="4466084" y="1880137"/>
              <a:ext cx="2496380" cy="1989494"/>
              <a:chOff x="212033" y="1880137"/>
              <a:chExt cx="2496380" cy="1989494"/>
            </a:xfrm>
          </p:grpSpPr>
          <p:sp>
            <p:nvSpPr>
              <p:cNvPr id="103" name="Oval 102">
                <a:extLst>
                  <a:ext uri="{FF2B5EF4-FFF2-40B4-BE49-F238E27FC236}">
                    <a16:creationId xmlns:a16="http://schemas.microsoft.com/office/drawing/2014/main" id="{CEFDAFC9-0DB2-46A1-806D-6B1D2E3D2694}"/>
                  </a:ext>
                </a:extLst>
              </p:cNvPr>
              <p:cNvSpPr/>
              <p:nvPr/>
            </p:nvSpPr>
            <p:spPr>
              <a:xfrm>
                <a:off x="823289" y="1880137"/>
                <a:ext cx="925998" cy="584775"/>
              </a:xfrm>
              <a:prstGeom prst="ellipse">
                <a:avLst/>
              </a:prstGeom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sz="2000" b="1" dirty="0">
                    <a:solidFill>
                      <a:prstClr val="black"/>
                    </a:solidFill>
                  </a:rPr>
                  <a:t>You </a:t>
                </a:r>
                <a:endParaRPr lang="en-GB" sz="2000" b="1" dirty="0">
                  <a:solidFill>
                    <a:prstClr val="black"/>
                  </a:solidFill>
                </a:endParaRPr>
              </a:p>
            </p:txBody>
          </p:sp>
          <p:grpSp>
            <p:nvGrpSpPr>
              <p:cNvPr id="104" name="Group 103">
                <a:extLst>
                  <a:ext uri="{FF2B5EF4-FFF2-40B4-BE49-F238E27FC236}">
                    <a16:creationId xmlns:a16="http://schemas.microsoft.com/office/drawing/2014/main" id="{B9E123D3-EA85-43FA-9CC1-A40FF19A142E}"/>
                  </a:ext>
                </a:extLst>
              </p:cNvPr>
              <p:cNvGrpSpPr/>
              <p:nvPr/>
            </p:nvGrpSpPr>
            <p:grpSpPr>
              <a:xfrm>
                <a:off x="225286" y="2464907"/>
                <a:ext cx="503583" cy="477081"/>
                <a:chOff x="702365" y="2849215"/>
                <a:chExt cx="503583" cy="477081"/>
              </a:xfrm>
            </p:grpSpPr>
            <p:sp>
              <p:nvSpPr>
                <p:cNvPr id="130" name="Oval 129">
                  <a:extLst>
                    <a:ext uri="{FF2B5EF4-FFF2-40B4-BE49-F238E27FC236}">
                      <a16:creationId xmlns:a16="http://schemas.microsoft.com/office/drawing/2014/main" id="{B05AD1D3-050F-4FA9-BD95-2EF863F58B35}"/>
                    </a:ext>
                  </a:extLst>
                </p:cNvPr>
                <p:cNvSpPr/>
                <p:nvPr/>
              </p:nvSpPr>
              <p:spPr>
                <a:xfrm>
                  <a:off x="702365" y="2862470"/>
                  <a:ext cx="503583" cy="463826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131" name="TextBox 130">
                  <a:extLst>
                    <a:ext uri="{FF2B5EF4-FFF2-40B4-BE49-F238E27FC236}">
                      <a16:creationId xmlns:a16="http://schemas.microsoft.com/office/drawing/2014/main" id="{5758E6BF-B63B-4C0D-B14B-A1E3B1D848E8}"/>
                    </a:ext>
                  </a:extLst>
                </p:cNvPr>
                <p:cNvSpPr txBox="1"/>
                <p:nvPr/>
              </p:nvSpPr>
              <p:spPr>
                <a:xfrm>
                  <a:off x="768628" y="2849215"/>
                  <a:ext cx="357808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sz="2400" b="1" dirty="0">
                      <a:solidFill>
                        <a:srgbClr val="FFFF0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A</a:t>
                  </a:r>
                </a:p>
              </p:txBody>
            </p:sp>
          </p:grpSp>
          <p:sp>
            <p:nvSpPr>
              <p:cNvPr id="105" name="Oval 104">
                <a:extLst>
                  <a:ext uri="{FF2B5EF4-FFF2-40B4-BE49-F238E27FC236}">
                    <a16:creationId xmlns:a16="http://schemas.microsoft.com/office/drawing/2014/main" id="{8BA485EF-6C51-4798-8744-9AC3A6E43D80}"/>
                  </a:ext>
                </a:extLst>
              </p:cNvPr>
              <p:cNvSpPr/>
              <p:nvPr/>
            </p:nvSpPr>
            <p:spPr>
              <a:xfrm>
                <a:off x="212033" y="3193775"/>
                <a:ext cx="503583" cy="46382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957C5696-DCB3-46E4-9134-63B430FEB2DF}"/>
                  </a:ext>
                </a:extLst>
              </p:cNvPr>
              <p:cNvSpPr txBox="1"/>
              <p:nvPr/>
            </p:nvSpPr>
            <p:spPr>
              <a:xfrm>
                <a:off x="278296" y="3180520"/>
                <a:ext cx="35780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2400" b="1" dirty="0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B</a:t>
                </a:r>
              </a:p>
            </p:txBody>
          </p:sp>
          <p:sp>
            <p:nvSpPr>
              <p:cNvPr id="107" name="Oval 106">
                <a:extLst>
                  <a:ext uri="{FF2B5EF4-FFF2-40B4-BE49-F238E27FC236}">
                    <a16:creationId xmlns:a16="http://schemas.microsoft.com/office/drawing/2014/main" id="{E626A1EA-DC75-4F7B-93E5-82943BA8866A}"/>
                  </a:ext>
                </a:extLst>
              </p:cNvPr>
              <p:cNvSpPr/>
              <p:nvPr/>
            </p:nvSpPr>
            <p:spPr>
              <a:xfrm>
                <a:off x="1086680" y="2663690"/>
                <a:ext cx="503583" cy="46382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957D3412-9CBA-4AE1-9872-F5834863EAC8}"/>
                  </a:ext>
                </a:extLst>
              </p:cNvPr>
              <p:cNvSpPr txBox="1"/>
              <p:nvPr/>
            </p:nvSpPr>
            <p:spPr>
              <a:xfrm>
                <a:off x="1152943" y="2650435"/>
                <a:ext cx="35780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2400" b="1" dirty="0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B</a:t>
                </a:r>
              </a:p>
            </p:txBody>
          </p:sp>
          <p:sp>
            <p:nvSpPr>
              <p:cNvPr id="109" name="Oval 108">
                <a:extLst>
                  <a:ext uri="{FF2B5EF4-FFF2-40B4-BE49-F238E27FC236}">
                    <a16:creationId xmlns:a16="http://schemas.microsoft.com/office/drawing/2014/main" id="{543F4DFB-CD05-4C58-A7DB-5A18BCAB709A}"/>
                  </a:ext>
                </a:extLst>
              </p:cNvPr>
              <p:cNvSpPr/>
              <p:nvPr/>
            </p:nvSpPr>
            <p:spPr>
              <a:xfrm>
                <a:off x="1033668" y="3405805"/>
                <a:ext cx="503583" cy="46382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D080249F-0D22-4CE6-97AC-11F1F61D6F4C}"/>
                  </a:ext>
                </a:extLst>
              </p:cNvPr>
              <p:cNvSpPr txBox="1"/>
              <p:nvPr/>
            </p:nvSpPr>
            <p:spPr>
              <a:xfrm>
                <a:off x="1099931" y="3392550"/>
                <a:ext cx="35780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2400" b="1" dirty="0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C</a:t>
                </a:r>
              </a:p>
            </p:txBody>
          </p:sp>
          <p:sp>
            <p:nvSpPr>
              <p:cNvPr id="111" name="Oval 110">
                <a:extLst>
                  <a:ext uri="{FF2B5EF4-FFF2-40B4-BE49-F238E27FC236}">
                    <a16:creationId xmlns:a16="http://schemas.microsoft.com/office/drawing/2014/main" id="{503366C9-DA0A-42DB-8152-BFB133EE13D1}"/>
                  </a:ext>
                </a:extLst>
              </p:cNvPr>
              <p:cNvSpPr/>
              <p:nvPr/>
            </p:nvSpPr>
            <p:spPr>
              <a:xfrm>
                <a:off x="1822174" y="2498038"/>
                <a:ext cx="503583" cy="46382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D11D0AB6-F43A-46CB-9F0F-5E6DC5AC0062}"/>
                  </a:ext>
                </a:extLst>
              </p:cNvPr>
              <p:cNvSpPr txBox="1"/>
              <p:nvPr/>
            </p:nvSpPr>
            <p:spPr>
              <a:xfrm>
                <a:off x="1888437" y="2484783"/>
                <a:ext cx="35780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2400" b="1" dirty="0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D</a:t>
                </a:r>
              </a:p>
            </p:txBody>
          </p:sp>
          <p:sp>
            <p:nvSpPr>
              <p:cNvPr id="113" name="Oval 112">
                <a:extLst>
                  <a:ext uri="{FF2B5EF4-FFF2-40B4-BE49-F238E27FC236}">
                    <a16:creationId xmlns:a16="http://schemas.microsoft.com/office/drawing/2014/main" id="{79618DCF-48A9-463C-8529-C8DC748A5C6D}"/>
                  </a:ext>
                </a:extLst>
              </p:cNvPr>
              <p:cNvSpPr/>
              <p:nvPr/>
            </p:nvSpPr>
            <p:spPr>
              <a:xfrm>
                <a:off x="1769162" y="3200397"/>
                <a:ext cx="503583" cy="46382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114" name="TextBox 113">
                <a:extLst>
                  <a:ext uri="{FF2B5EF4-FFF2-40B4-BE49-F238E27FC236}">
                    <a16:creationId xmlns:a16="http://schemas.microsoft.com/office/drawing/2014/main" id="{97503A32-D270-4D1B-B14C-B9911E2D996A}"/>
                  </a:ext>
                </a:extLst>
              </p:cNvPr>
              <p:cNvSpPr txBox="1"/>
              <p:nvPr/>
            </p:nvSpPr>
            <p:spPr>
              <a:xfrm>
                <a:off x="1835425" y="3187142"/>
                <a:ext cx="35780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2400" b="1" dirty="0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E</a:t>
                </a:r>
              </a:p>
            </p:txBody>
          </p:sp>
          <p:cxnSp>
            <p:nvCxnSpPr>
              <p:cNvPr id="115" name="Straight Connector 114">
                <a:extLst>
                  <a:ext uri="{FF2B5EF4-FFF2-40B4-BE49-F238E27FC236}">
                    <a16:creationId xmlns:a16="http://schemas.microsoft.com/office/drawing/2014/main" id="{8557803F-E739-477C-BA5C-41D2DCC83B93}"/>
                  </a:ext>
                </a:extLst>
              </p:cNvPr>
              <p:cNvCxnSpPr>
                <a:cxnSpLocks/>
                <a:stCxn id="103" idx="2"/>
              </p:cNvCxnSpPr>
              <p:nvPr/>
            </p:nvCxnSpPr>
            <p:spPr>
              <a:xfrm flipH="1">
                <a:off x="465481" y="2172525"/>
                <a:ext cx="357808" cy="0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Straight Connector 115">
                <a:extLst>
                  <a:ext uri="{FF2B5EF4-FFF2-40B4-BE49-F238E27FC236}">
                    <a16:creationId xmlns:a16="http://schemas.microsoft.com/office/drawing/2014/main" id="{291E29C1-71C4-4EC4-8093-F0BFD8A12435}"/>
                  </a:ext>
                </a:extLst>
              </p:cNvPr>
              <p:cNvCxnSpPr>
                <a:cxnSpLocks/>
                <a:endCxn id="131" idx="0"/>
              </p:cNvCxnSpPr>
              <p:nvPr/>
            </p:nvCxnSpPr>
            <p:spPr>
              <a:xfrm>
                <a:off x="465481" y="2172525"/>
                <a:ext cx="4972" cy="292382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Straight Connector 116">
                <a:extLst>
                  <a:ext uri="{FF2B5EF4-FFF2-40B4-BE49-F238E27FC236}">
                    <a16:creationId xmlns:a16="http://schemas.microsoft.com/office/drawing/2014/main" id="{5AA6ABEB-42CE-4B0F-B7ED-943BB5800E6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731061" y="2218909"/>
                <a:ext cx="357808" cy="0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Straight Connector 117">
                <a:extLst>
                  <a:ext uri="{FF2B5EF4-FFF2-40B4-BE49-F238E27FC236}">
                    <a16:creationId xmlns:a16="http://schemas.microsoft.com/office/drawing/2014/main" id="{1E089EF4-3F82-4C3C-BDF7-2554A366FDF2}"/>
                  </a:ext>
                </a:extLst>
              </p:cNvPr>
              <p:cNvCxnSpPr/>
              <p:nvPr/>
            </p:nvCxnSpPr>
            <p:spPr>
              <a:xfrm>
                <a:off x="2088869" y="2205657"/>
                <a:ext cx="4972" cy="292382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Straight Connector 118">
                <a:extLst>
                  <a:ext uri="{FF2B5EF4-FFF2-40B4-BE49-F238E27FC236}">
                    <a16:creationId xmlns:a16="http://schemas.microsoft.com/office/drawing/2014/main" id="{A97EF1C6-8D2B-467F-8E8F-04FE3683A29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45604" y="2934524"/>
                <a:ext cx="4972" cy="292382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Straight Connector 119">
                <a:extLst>
                  <a:ext uri="{FF2B5EF4-FFF2-40B4-BE49-F238E27FC236}">
                    <a16:creationId xmlns:a16="http://schemas.microsoft.com/office/drawing/2014/main" id="{4589D78A-E54E-41A2-A950-ADB00060119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26872" y="3126680"/>
                <a:ext cx="4972" cy="292382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1" name="Straight Connector 120">
                <a:extLst>
                  <a:ext uri="{FF2B5EF4-FFF2-40B4-BE49-F238E27FC236}">
                    <a16:creationId xmlns:a16="http://schemas.microsoft.com/office/drawing/2014/main" id="{76EB8466-A6EC-4067-A2DA-CF0B9099FE35}"/>
                  </a:ext>
                </a:extLst>
              </p:cNvPr>
              <p:cNvCxnSpPr/>
              <p:nvPr/>
            </p:nvCxnSpPr>
            <p:spPr>
              <a:xfrm>
                <a:off x="2095497" y="2954404"/>
                <a:ext cx="4972" cy="292382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Straight Connector 121">
                <a:extLst>
                  <a:ext uri="{FF2B5EF4-FFF2-40B4-BE49-F238E27FC236}">
                    <a16:creationId xmlns:a16="http://schemas.microsoft.com/office/drawing/2014/main" id="{B3E6D5D7-C460-475A-ACFA-628227FD46F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323557" y="2424319"/>
                <a:ext cx="1" cy="292378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3" name="TextBox 122">
                <a:extLst>
                  <a:ext uri="{FF2B5EF4-FFF2-40B4-BE49-F238E27FC236}">
                    <a16:creationId xmlns:a16="http://schemas.microsoft.com/office/drawing/2014/main" id="{39EF2E3F-0AEB-4809-87EA-3F2F7183D89D}"/>
                  </a:ext>
                </a:extLst>
              </p:cNvPr>
              <p:cNvSpPr txBox="1"/>
              <p:nvPr/>
            </p:nvSpPr>
            <p:spPr>
              <a:xfrm>
                <a:off x="662609" y="2484783"/>
                <a:ext cx="51517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11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2800</a:t>
                </a:r>
              </a:p>
            </p:txBody>
          </p:sp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36FDC704-E9D8-40D8-A22D-18B7CEC1AB22}"/>
                  </a:ext>
                </a:extLst>
              </p:cNvPr>
              <p:cNvSpPr txBox="1"/>
              <p:nvPr/>
            </p:nvSpPr>
            <p:spPr>
              <a:xfrm>
                <a:off x="1371601" y="2491411"/>
                <a:ext cx="51517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11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2800</a:t>
                </a:r>
              </a:p>
            </p:txBody>
          </p:sp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9D7E448A-5D4B-445C-91BE-5F4060B39496}"/>
                  </a:ext>
                </a:extLst>
              </p:cNvPr>
              <p:cNvSpPr txBox="1"/>
              <p:nvPr/>
            </p:nvSpPr>
            <p:spPr>
              <a:xfrm>
                <a:off x="616229" y="3074504"/>
                <a:ext cx="51517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11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2800</a:t>
                </a:r>
              </a:p>
            </p:txBody>
          </p:sp>
          <p:sp>
            <p:nvSpPr>
              <p:cNvPr id="126" name="TextBox 125">
                <a:extLst>
                  <a:ext uri="{FF2B5EF4-FFF2-40B4-BE49-F238E27FC236}">
                    <a16:creationId xmlns:a16="http://schemas.microsoft.com/office/drawing/2014/main" id="{AFD596E6-CE06-4962-ABE2-53F6052424C0}"/>
                  </a:ext>
                </a:extLst>
              </p:cNvPr>
              <p:cNvSpPr txBox="1"/>
              <p:nvPr/>
            </p:nvSpPr>
            <p:spPr>
              <a:xfrm>
                <a:off x="1331845" y="3207025"/>
                <a:ext cx="51517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11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5625</a:t>
                </a:r>
              </a:p>
            </p:txBody>
          </p:sp>
          <p:sp>
            <p:nvSpPr>
              <p:cNvPr id="127" name="TextBox 126">
                <a:extLst>
                  <a:ext uri="{FF2B5EF4-FFF2-40B4-BE49-F238E27FC236}">
                    <a16:creationId xmlns:a16="http://schemas.microsoft.com/office/drawing/2014/main" id="{AE0837D5-BE88-41C2-A589-64FABDF74B1E}"/>
                  </a:ext>
                </a:extLst>
              </p:cNvPr>
              <p:cNvSpPr txBox="1"/>
              <p:nvPr/>
            </p:nvSpPr>
            <p:spPr>
              <a:xfrm>
                <a:off x="2193237" y="2372143"/>
                <a:ext cx="51517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11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800</a:t>
                </a:r>
              </a:p>
            </p:txBody>
          </p:sp>
          <p:sp>
            <p:nvSpPr>
              <p:cNvPr id="128" name="TextBox 127">
                <a:extLst>
                  <a:ext uri="{FF2B5EF4-FFF2-40B4-BE49-F238E27FC236}">
                    <a16:creationId xmlns:a16="http://schemas.microsoft.com/office/drawing/2014/main" id="{741047C4-F5A7-41EA-98D1-F952036FF99D}"/>
                  </a:ext>
                </a:extLst>
              </p:cNvPr>
              <p:cNvSpPr txBox="1"/>
              <p:nvPr/>
            </p:nvSpPr>
            <p:spPr>
              <a:xfrm>
                <a:off x="2153477" y="3101007"/>
                <a:ext cx="51517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11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5625</a:t>
                </a:r>
              </a:p>
            </p:txBody>
          </p:sp>
          <p:sp>
            <p:nvSpPr>
              <p:cNvPr id="129" name="TextBox 128">
                <a:extLst>
                  <a:ext uri="{FF2B5EF4-FFF2-40B4-BE49-F238E27FC236}">
                    <a16:creationId xmlns:a16="http://schemas.microsoft.com/office/drawing/2014/main" id="{05DC8806-5BB9-4147-BA35-A351AE6CDE22}"/>
                  </a:ext>
                </a:extLst>
              </p:cNvPr>
              <p:cNvSpPr txBox="1"/>
              <p:nvPr/>
            </p:nvSpPr>
            <p:spPr>
              <a:xfrm>
                <a:off x="1689654" y="1934818"/>
                <a:ext cx="51517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11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2000</a:t>
                </a:r>
              </a:p>
            </p:txBody>
          </p:sp>
        </p:grpSp>
        <p:sp>
          <p:nvSpPr>
            <p:cNvPr id="167" name="Oval 166">
              <a:extLst>
                <a:ext uri="{FF2B5EF4-FFF2-40B4-BE49-F238E27FC236}">
                  <a16:creationId xmlns:a16="http://schemas.microsoft.com/office/drawing/2014/main" id="{130E1597-BEC5-4A96-89DE-D1670CFC9ECB}"/>
                </a:ext>
              </a:extLst>
            </p:cNvPr>
            <p:cNvSpPr/>
            <p:nvPr/>
          </p:nvSpPr>
          <p:spPr>
            <a:xfrm>
              <a:off x="4472712" y="3810004"/>
              <a:ext cx="503583" cy="46382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B9790D81-212C-4873-AAF5-EADE9BDBA64F}"/>
                </a:ext>
              </a:extLst>
            </p:cNvPr>
            <p:cNvSpPr txBox="1"/>
            <p:nvPr/>
          </p:nvSpPr>
          <p:spPr>
            <a:xfrm>
              <a:off x="4538975" y="3796749"/>
              <a:ext cx="3578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4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G</a:t>
              </a:r>
            </a:p>
          </p:txBody>
        </p:sp>
        <p:sp>
          <p:nvSpPr>
            <p:cNvPr id="169" name="Oval 168">
              <a:extLst>
                <a:ext uri="{FF2B5EF4-FFF2-40B4-BE49-F238E27FC236}">
                  <a16:creationId xmlns:a16="http://schemas.microsoft.com/office/drawing/2014/main" id="{5D04C9B2-1DB3-4925-947D-01B6E50DE68C}"/>
                </a:ext>
              </a:extLst>
            </p:cNvPr>
            <p:cNvSpPr/>
            <p:nvPr/>
          </p:nvSpPr>
          <p:spPr>
            <a:xfrm>
              <a:off x="3882990" y="2849222"/>
              <a:ext cx="503583" cy="46382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70" name="TextBox 169">
              <a:extLst>
                <a:ext uri="{FF2B5EF4-FFF2-40B4-BE49-F238E27FC236}">
                  <a16:creationId xmlns:a16="http://schemas.microsoft.com/office/drawing/2014/main" id="{D37004F9-AA4C-4C9B-969A-3431FA203A9C}"/>
                </a:ext>
              </a:extLst>
            </p:cNvPr>
            <p:cNvSpPr txBox="1"/>
            <p:nvPr/>
          </p:nvSpPr>
          <p:spPr>
            <a:xfrm>
              <a:off x="3949253" y="2835967"/>
              <a:ext cx="3578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4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F</a:t>
              </a:r>
            </a:p>
          </p:txBody>
        </p: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0F90ED13-1F3D-41FD-BE1C-9AA302DE79D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717879" y="3630262"/>
              <a:ext cx="1644" cy="206243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2D365BEF-46BE-4358-A1AE-5A9E66492FC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114900" y="2663691"/>
              <a:ext cx="4971" cy="18552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0CE7C8F6-0B35-4B62-A1AA-508C0BE11A0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116559" y="2669478"/>
              <a:ext cx="357808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0E7F4EA0-4E76-4E6B-AEA4-14AE78EB5519}"/>
                </a:ext>
              </a:extLst>
            </p:cNvPr>
            <p:cNvSpPr txBox="1"/>
            <p:nvPr/>
          </p:nvSpPr>
          <p:spPr>
            <a:xfrm>
              <a:off x="3857072" y="3360382"/>
              <a:ext cx="51517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1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5625</a:t>
              </a:r>
            </a:p>
          </p:txBody>
        </p:sp>
        <p:sp>
          <p:nvSpPr>
            <p:cNvPr id="176" name="TextBox 175">
              <a:extLst>
                <a:ext uri="{FF2B5EF4-FFF2-40B4-BE49-F238E27FC236}">
                  <a16:creationId xmlns:a16="http://schemas.microsoft.com/office/drawing/2014/main" id="{B78E828D-9B55-4252-BC45-D0F81039A988}"/>
                </a:ext>
              </a:extLst>
            </p:cNvPr>
            <p:cNvSpPr txBox="1"/>
            <p:nvPr/>
          </p:nvSpPr>
          <p:spPr>
            <a:xfrm>
              <a:off x="4850404" y="3637719"/>
              <a:ext cx="51517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1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5625</a:t>
              </a:r>
            </a:p>
          </p:txBody>
        </p:sp>
      </p:grpSp>
      <p:sp>
        <p:nvSpPr>
          <p:cNvPr id="180" name="TextBox 179">
            <a:extLst>
              <a:ext uri="{FF2B5EF4-FFF2-40B4-BE49-F238E27FC236}">
                <a16:creationId xmlns:a16="http://schemas.microsoft.com/office/drawing/2014/main" id="{CE4DFFB9-1FF5-47EE-9A77-FED637D16019}"/>
              </a:ext>
            </a:extLst>
          </p:cNvPr>
          <p:cNvSpPr txBox="1"/>
          <p:nvPr/>
        </p:nvSpPr>
        <p:spPr>
          <a:xfrm rot="16200000">
            <a:off x="1961139" y="2792731"/>
            <a:ext cx="2523077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Diamond Director 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ADACF55-0DF5-4F81-A1BC-80F9D5907D35}"/>
              </a:ext>
            </a:extLst>
          </p:cNvPr>
          <p:cNvGrpSpPr/>
          <p:nvPr/>
        </p:nvGrpSpPr>
        <p:grpSpPr>
          <a:xfrm>
            <a:off x="3399730" y="1854469"/>
            <a:ext cx="3958689" cy="3016542"/>
            <a:chOff x="7587098" y="1929833"/>
            <a:chExt cx="3958689" cy="3016542"/>
          </a:xfrm>
        </p:grpSpPr>
        <p:grpSp>
          <p:nvGrpSpPr>
            <p:cNvPr id="181" name="Group 180">
              <a:extLst>
                <a:ext uri="{FF2B5EF4-FFF2-40B4-BE49-F238E27FC236}">
                  <a16:creationId xmlns:a16="http://schemas.microsoft.com/office/drawing/2014/main" id="{AE3A5EA8-167D-4517-B5CC-42542953A37B}"/>
                </a:ext>
              </a:extLst>
            </p:cNvPr>
            <p:cNvGrpSpPr/>
            <p:nvPr/>
          </p:nvGrpSpPr>
          <p:grpSpPr>
            <a:xfrm>
              <a:off x="7600165" y="1929833"/>
              <a:ext cx="3357770" cy="2707131"/>
              <a:chOff x="3604694" y="1880137"/>
              <a:chExt cx="3357770" cy="2707131"/>
            </a:xfrm>
          </p:grpSpPr>
          <p:grpSp>
            <p:nvGrpSpPr>
              <p:cNvPr id="182" name="Group 181">
                <a:extLst>
                  <a:ext uri="{FF2B5EF4-FFF2-40B4-BE49-F238E27FC236}">
                    <a16:creationId xmlns:a16="http://schemas.microsoft.com/office/drawing/2014/main" id="{AE0C7706-0451-443D-B681-557E81D8D697}"/>
                  </a:ext>
                </a:extLst>
              </p:cNvPr>
              <p:cNvGrpSpPr/>
              <p:nvPr/>
            </p:nvGrpSpPr>
            <p:grpSpPr>
              <a:xfrm>
                <a:off x="4466084" y="1880137"/>
                <a:ext cx="2496380" cy="1989494"/>
                <a:chOff x="212033" y="1880137"/>
                <a:chExt cx="2496380" cy="1989494"/>
              </a:xfrm>
            </p:grpSpPr>
            <p:sp>
              <p:nvSpPr>
                <p:cNvPr id="192" name="Oval 191">
                  <a:extLst>
                    <a:ext uri="{FF2B5EF4-FFF2-40B4-BE49-F238E27FC236}">
                      <a16:creationId xmlns:a16="http://schemas.microsoft.com/office/drawing/2014/main" id="{1E363E01-1767-47BB-8B84-72BB72A9FE13}"/>
                    </a:ext>
                  </a:extLst>
                </p:cNvPr>
                <p:cNvSpPr/>
                <p:nvPr/>
              </p:nvSpPr>
              <p:spPr>
                <a:xfrm>
                  <a:off x="823289" y="1880137"/>
                  <a:ext cx="925998" cy="584775"/>
                </a:xfrm>
                <a:prstGeom prst="ellipse">
                  <a:avLst/>
                </a:prstGeom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r>
                    <a:rPr lang="en-US" sz="2000" b="1" dirty="0">
                      <a:solidFill>
                        <a:prstClr val="black"/>
                      </a:solidFill>
                    </a:rPr>
                    <a:t>You </a:t>
                  </a:r>
                  <a:endParaRPr lang="en-GB" sz="2000" b="1" dirty="0">
                    <a:solidFill>
                      <a:prstClr val="black"/>
                    </a:solidFill>
                  </a:endParaRPr>
                </a:p>
              </p:txBody>
            </p:sp>
            <p:grpSp>
              <p:nvGrpSpPr>
                <p:cNvPr id="193" name="Group 192">
                  <a:extLst>
                    <a:ext uri="{FF2B5EF4-FFF2-40B4-BE49-F238E27FC236}">
                      <a16:creationId xmlns:a16="http://schemas.microsoft.com/office/drawing/2014/main" id="{83BA6C18-5AA9-4D7C-81D3-F805C5C56AEA}"/>
                    </a:ext>
                  </a:extLst>
                </p:cNvPr>
                <p:cNvGrpSpPr/>
                <p:nvPr/>
              </p:nvGrpSpPr>
              <p:grpSpPr>
                <a:xfrm>
                  <a:off x="225286" y="2464907"/>
                  <a:ext cx="503583" cy="477081"/>
                  <a:chOff x="702365" y="2849215"/>
                  <a:chExt cx="503583" cy="477081"/>
                </a:xfrm>
              </p:grpSpPr>
              <p:sp>
                <p:nvSpPr>
                  <p:cNvPr id="219" name="Oval 218">
                    <a:extLst>
                      <a:ext uri="{FF2B5EF4-FFF2-40B4-BE49-F238E27FC236}">
                        <a16:creationId xmlns:a16="http://schemas.microsoft.com/office/drawing/2014/main" id="{61A06F56-F470-4ADC-A93C-C8716FA0E297}"/>
                      </a:ext>
                    </a:extLst>
                  </p:cNvPr>
                  <p:cNvSpPr/>
                  <p:nvPr/>
                </p:nvSpPr>
                <p:spPr>
                  <a:xfrm>
                    <a:off x="702365" y="2862470"/>
                    <a:ext cx="503583" cy="463826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/>
                  </a:p>
                </p:txBody>
              </p:sp>
              <p:sp>
                <p:nvSpPr>
                  <p:cNvPr id="220" name="TextBox 219">
                    <a:extLst>
                      <a:ext uri="{FF2B5EF4-FFF2-40B4-BE49-F238E27FC236}">
                        <a16:creationId xmlns:a16="http://schemas.microsoft.com/office/drawing/2014/main" id="{C36EDA2F-4E4D-4CD5-A950-E9335F594734}"/>
                      </a:ext>
                    </a:extLst>
                  </p:cNvPr>
                  <p:cNvSpPr txBox="1"/>
                  <p:nvPr/>
                </p:nvSpPr>
                <p:spPr>
                  <a:xfrm>
                    <a:off x="768628" y="2849215"/>
                    <a:ext cx="357808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IN" sz="24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rPr>
                      <a:t>A</a:t>
                    </a:r>
                  </a:p>
                </p:txBody>
              </p:sp>
            </p:grpSp>
            <p:sp>
              <p:nvSpPr>
                <p:cNvPr id="194" name="Oval 193">
                  <a:extLst>
                    <a:ext uri="{FF2B5EF4-FFF2-40B4-BE49-F238E27FC236}">
                      <a16:creationId xmlns:a16="http://schemas.microsoft.com/office/drawing/2014/main" id="{B3DC70F0-3DFE-4688-BF28-164D370EEE1C}"/>
                    </a:ext>
                  </a:extLst>
                </p:cNvPr>
                <p:cNvSpPr/>
                <p:nvPr/>
              </p:nvSpPr>
              <p:spPr>
                <a:xfrm>
                  <a:off x="212033" y="3193775"/>
                  <a:ext cx="503583" cy="463826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195" name="TextBox 194">
                  <a:extLst>
                    <a:ext uri="{FF2B5EF4-FFF2-40B4-BE49-F238E27FC236}">
                      <a16:creationId xmlns:a16="http://schemas.microsoft.com/office/drawing/2014/main" id="{A082E0B1-7DCC-439E-A52A-524CC678FDAA}"/>
                    </a:ext>
                  </a:extLst>
                </p:cNvPr>
                <p:cNvSpPr txBox="1"/>
                <p:nvPr/>
              </p:nvSpPr>
              <p:spPr>
                <a:xfrm>
                  <a:off x="278296" y="3180520"/>
                  <a:ext cx="357808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sz="2400" b="1" dirty="0">
                      <a:solidFill>
                        <a:srgbClr val="FFFF0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B</a:t>
                  </a:r>
                </a:p>
              </p:txBody>
            </p:sp>
            <p:sp>
              <p:nvSpPr>
                <p:cNvPr id="196" name="Oval 195">
                  <a:extLst>
                    <a:ext uri="{FF2B5EF4-FFF2-40B4-BE49-F238E27FC236}">
                      <a16:creationId xmlns:a16="http://schemas.microsoft.com/office/drawing/2014/main" id="{4DD3607D-8F3B-4B97-BAC7-711D1ED6D62D}"/>
                    </a:ext>
                  </a:extLst>
                </p:cNvPr>
                <p:cNvSpPr/>
                <p:nvPr/>
              </p:nvSpPr>
              <p:spPr>
                <a:xfrm>
                  <a:off x="1086680" y="2663690"/>
                  <a:ext cx="503583" cy="463826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197" name="TextBox 196">
                  <a:extLst>
                    <a:ext uri="{FF2B5EF4-FFF2-40B4-BE49-F238E27FC236}">
                      <a16:creationId xmlns:a16="http://schemas.microsoft.com/office/drawing/2014/main" id="{E3823DCC-E985-48CF-A127-E0729B1EE992}"/>
                    </a:ext>
                  </a:extLst>
                </p:cNvPr>
                <p:cNvSpPr txBox="1"/>
                <p:nvPr/>
              </p:nvSpPr>
              <p:spPr>
                <a:xfrm>
                  <a:off x="1152943" y="2650435"/>
                  <a:ext cx="357808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sz="2400" b="1" dirty="0">
                      <a:solidFill>
                        <a:srgbClr val="FFFF0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B</a:t>
                  </a:r>
                </a:p>
              </p:txBody>
            </p:sp>
            <p:sp>
              <p:nvSpPr>
                <p:cNvPr id="198" name="Oval 197">
                  <a:extLst>
                    <a:ext uri="{FF2B5EF4-FFF2-40B4-BE49-F238E27FC236}">
                      <a16:creationId xmlns:a16="http://schemas.microsoft.com/office/drawing/2014/main" id="{32C506CB-65B8-40BA-B76B-7F6B607D401B}"/>
                    </a:ext>
                  </a:extLst>
                </p:cNvPr>
                <p:cNvSpPr/>
                <p:nvPr/>
              </p:nvSpPr>
              <p:spPr>
                <a:xfrm>
                  <a:off x="1033668" y="3405805"/>
                  <a:ext cx="503583" cy="463826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199" name="TextBox 198">
                  <a:extLst>
                    <a:ext uri="{FF2B5EF4-FFF2-40B4-BE49-F238E27FC236}">
                      <a16:creationId xmlns:a16="http://schemas.microsoft.com/office/drawing/2014/main" id="{4AEF9F06-DAFA-4BC3-B8C5-E77BEEBE84EE}"/>
                    </a:ext>
                  </a:extLst>
                </p:cNvPr>
                <p:cNvSpPr txBox="1"/>
                <p:nvPr/>
              </p:nvSpPr>
              <p:spPr>
                <a:xfrm>
                  <a:off x="1139687" y="3392550"/>
                  <a:ext cx="357808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sz="2400" b="1" dirty="0">
                      <a:solidFill>
                        <a:srgbClr val="FFFF0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C</a:t>
                  </a:r>
                </a:p>
              </p:txBody>
            </p:sp>
            <p:sp>
              <p:nvSpPr>
                <p:cNvPr id="200" name="Oval 199">
                  <a:extLst>
                    <a:ext uri="{FF2B5EF4-FFF2-40B4-BE49-F238E27FC236}">
                      <a16:creationId xmlns:a16="http://schemas.microsoft.com/office/drawing/2014/main" id="{38088948-6046-4C5E-9EAE-990193812637}"/>
                    </a:ext>
                  </a:extLst>
                </p:cNvPr>
                <p:cNvSpPr/>
                <p:nvPr/>
              </p:nvSpPr>
              <p:spPr>
                <a:xfrm>
                  <a:off x="1822174" y="2498038"/>
                  <a:ext cx="503583" cy="463826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201" name="TextBox 200">
                  <a:extLst>
                    <a:ext uri="{FF2B5EF4-FFF2-40B4-BE49-F238E27FC236}">
                      <a16:creationId xmlns:a16="http://schemas.microsoft.com/office/drawing/2014/main" id="{DF2A463D-DFF6-4785-A4D9-35C9222AF28A}"/>
                    </a:ext>
                  </a:extLst>
                </p:cNvPr>
                <p:cNvSpPr txBox="1"/>
                <p:nvPr/>
              </p:nvSpPr>
              <p:spPr>
                <a:xfrm>
                  <a:off x="1888437" y="2484783"/>
                  <a:ext cx="357808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sz="2400" b="1" dirty="0">
                      <a:solidFill>
                        <a:srgbClr val="FFFF0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D</a:t>
                  </a:r>
                </a:p>
              </p:txBody>
            </p:sp>
            <p:sp>
              <p:nvSpPr>
                <p:cNvPr id="202" name="Oval 201">
                  <a:extLst>
                    <a:ext uri="{FF2B5EF4-FFF2-40B4-BE49-F238E27FC236}">
                      <a16:creationId xmlns:a16="http://schemas.microsoft.com/office/drawing/2014/main" id="{6A86A8F9-571E-40DE-A2C8-EB262B2BD37C}"/>
                    </a:ext>
                  </a:extLst>
                </p:cNvPr>
                <p:cNvSpPr/>
                <p:nvPr/>
              </p:nvSpPr>
              <p:spPr>
                <a:xfrm>
                  <a:off x="1769162" y="3200397"/>
                  <a:ext cx="503583" cy="463826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203" name="TextBox 202">
                  <a:extLst>
                    <a:ext uri="{FF2B5EF4-FFF2-40B4-BE49-F238E27FC236}">
                      <a16:creationId xmlns:a16="http://schemas.microsoft.com/office/drawing/2014/main" id="{6FCB38FF-7140-4681-BE68-70F8550E85D9}"/>
                    </a:ext>
                  </a:extLst>
                </p:cNvPr>
                <p:cNvSpPr txBox="1"/>
                <p:nvPr/>
              </p:nvSpPr>
              <p:spPr>
                <a:xfrm>
                  <a:off x="1848677" y="3187142"/>
                  <a:ext cx="357808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sz="2400" b="1" dirty="0">
                      <a:solidFill>
                        <a:srgbClr val="FFFF0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E</a:t>
                  </a:r>
                </a:p>
              </p:txBody>
            </p:sp>
            <p:cxnSp>
              <p:nvCxnSpPr>
                <p:cNvPr id="204" name="Straight Connector 203">
                  <a:extLst>
                    <a:ext uri="{FF2B5EF4-FFF2-40B4-BE49-F238E27FC236}">
                      <a16:creationId xmlns:a16="http://schemas.microsoft.com/office/drawing/2014/main" id="{633EF256-CC64-4504-875A-9748F584B2F7}"/>
                    </a:ext>
                  </a:extLst>
                </p:cNvPr>
                <p:cNvCxnSpPr>
                  <a:cxnSpLocks/>
                  <a:stCxn id="192" idx="2"/>
                </p:cNvCxnSpPr>
                <p:nvPr/>
              </p:nvCxnSpPr>
              <p:spPr>
                <a:xfrm flipH="1">
                  <a:off x="465481" y="2172525"/>
                  <a:ext cx="357808" cy="0"/>
                </a:xfrm>
                <a:prstGeom prst="line">
                  <a:avLst/>
                </a:prstGeom>
                <a:ln w="28575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5" name="Straight Connector 204">
                  <a:extLst>
                    <a:ext uri="{FF2B5EF4-FFF2-40B4-BE49-F238E27FC236}">
                      <a16:creationId xmlns:a16="http://schemas.microsoft.com/office/drawing/2014/main" id="{2D84CB95-1F6D-44B3-9003-200A7C69CD68}"/>
                    </a:ext>
                  </a:extLst>
                </p:cNvPr>
                <p:cNvCxnSpPr>
                  <a:cxnSpLocks/>
                  <a:endCxn id="220" idx="0"/>
                </p:cNvCxnSpPr>
                <p:nvPr/>
              </p:nvCxnSpPr>
              <p:spPr>
                <a:xfrm>
                  <a:off x="465481" y="2172525"/>
                  <a:ext cx="4972" cy="292382"/>
                </a:xfrm>
                <a:prstGeom prst="line">
                  <a:avLst/>
                </a:prstGeom>
                <a:ln w="28575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6" name="Straight Connector 205">
                  <a:extLst>
                    <a:ext uri="{FF2B5EF4-FFF2-40B4-BE49-F238E27FC236}">
                      <a16:creationId xmlns:a16="http://schemas.microsoft.com/office/drawing/2014/main" id="{6816EFD0-6BF0-4257-A467-C8B9F95DEC3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731061" y="2218909"/>
                  <a:ext cx="357808" cy="0"/>
                </a:xfrm>
                <a:prstGeom prst="line">
                  <a:avLst/>
                </a:prstGeom>
                <a:ln w="28575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7" name="Straight Connector 206">
                  <a:extLst>
                    <a:ext uri="{FF2B5EF4-FFF2-40B4-BE49-F238E27FC236}">
                      <a16:creationId xmlns:a16="http://schemas.microsoft.com/office/drawing/2014/main" id="{76CA5F2A-EA0B-4F5E-A01C-BC67F6D894AA}"/>
                    </a:ext>
                  </a:extLst>
                </p:cNvPr>
                <p:cNvCxnSpPr/>
                <p:nvPr/>
              </p:nvCxnSpPr>
              <p:spPr>
                <a:xfrm>
                  <a:off x="2088869" y="2205657"/>
                  <a:ext cx="4972" cy="292382"/>
                </a:xfrm>
                <a:prstGeom prst="line">
                  <a:avLst/>
                </a:prstGeom>
                <a:ln w="28575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8" name="Straight Connector 207">
                  <a:extLst>
                    <a:ext uri="{FF2B5EF4-FFF2-40B4-BE49-F238E27FC236}">
                      <a16:creationId xmlns:a16="http://schemas.microsoft.com/office/drawing/2014/main" id="{6AB4A8AF-6B3B-463D-B809-0F3054C02AB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45604" y="2934524"/>
                  <a:ext cx="4972" cy="292382"/>
                </a:xfrm>
                <a:prstGeom prst="line">
                  <a:avLst/>
                </a:prstGeom>
                <a:ln w="28575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9" name="Straight Connector 208">
                  <a:extLst>
                    <a:ext uri="{FF2B5EF4-FFF2-40B4-BE49-F238E27FC236}">
                      <a16:creationId xmlns:a16="http://schemas.microsoft.com/office/drawing/2014/main" id="{7FD5026B-57EF-4E7B-B1E4-AA04C6C5B07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326872" y="3126680"/>
                  <a:ext cx="4972" cy="292382"/>
                </a:xfrm>
                <a:prstGeom prst="line">
                  <a:avLst/>
                </a:prstGeom>
                <a:ln w="28575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0" name="Straight Connector 209">
                  <a:extLst>
                    <a:ext uri="{FF2B5EF4-FFF2-40B4-BE49-F238E27FC236}">
                      <a16:creationId xmlns:a16="http://schemas.microsoft.com/office/drawing/2014/main" id="{8F9BEF6A-4FAC-41F5-AE05-08B1A14A72E8}"/>
                    </a:ext>
                  </a:extLst>
                </p:cNvPr>
                <p:cNvCxnSpPr/>
                <p:nvPr/>
              </p:nvCxnSpPr>
              <p:spPr>
                <a:xfrm>
                  <a:off x="2095497" y="2954404"/>
                  <a:ext cx="4972" cy="292382"/>
                </a:xfrm>
                <a:prstGeom prst="line">
                  <a:avLst/>
                </a:prstGeom>
                <a:ln w="28575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1" name="Straight Connector 210">
                  <a:extLst>
                    <a:ext uri="{FF2B5EF4-FFF2-40B4-BE49-F238E27FC236}">
                      <a16:creationId xmlns:a16="http://schemas.microsoft.com/office/drawing/2014/main" id="{7DD64D10-4CF8-497B-8A2B-C066E797A8B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323557" y="2424319"/>
                  <a:ext cx="1" cy="292378"/>
                </a:xfrm>
                <a:prstGeom prst="line">
                  <a:avLst/>
                </a:prstGeom>
                <a:ln w="28575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12" name="TextBox 211">
                  <a:extLst>
                    <a:ext uri="{FF2B5EF4-FFF2-40B4-BE49-F238E27FC236}">
                      <a16:creationId xmlns:a16="http://schemas.microsoft.com/office/drawing/2014/main" id="{A0DA06E5-F53A-4B4C-B16D-DAC4BD0ECD7D}"/>
                    </a:ext>
                  </a:extLst>
                </p:cNvPr>
                <p:cNvSpPr txBox="1"/>
                <p:nvPr/>
              </p:nvSpPr>
              <p:spPr>
                <a:xfrm>
                  <a:off x="662609" y="2484783"/>
                  <a:ext cx="515176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sz="1100" b="1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2800</a:t>
                  </a:r>
                </a:p>
              </p:txBody>
            </p:sp>
            <p:sp>
              <p:nvSpPr>
                <p:cNvPr id="213" name="TextBox 212">
                  <a:extLst>
                    <a:ext uri="{FF2B5EF4-FFF2-40B4-BE49-F238E27FC236}">
                      <a16:creationId xmlns:a16="http://schemas.microsoft.com/office/drawing/2014/main" id="{9E19EB6C-303B-4247-8215-0618DA9749FA}"/>
                    </a:ext>
                  </a:extLst>
                </p:cNvPr>
                <p:cNvSpPr txBox="1"/>
                <p:nvPr/>
              </p:nvSpPr>
              <p:spPr>
                <a:xfrm>
                  <a:off x="1371601" y="2491411"/>
                  <a:ext cx="515176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sz="1100" b="1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2800</a:t>
                  </a:r>
                </a:p>
              </p:txBody>
            </p:sp>
            <p:sp>
              <p:nvSpPr>
                <p:cNvPr id="214" name="TextBox 213">
                  <a:extLst>
                    <a:ext uri="{FF2B5EF4-FFF2-40B4-BE49-F238E27FC236}">
                      <a16:creationId xmlns:a16="http://schemas.microsoft.com/office/drawing/2014/main" id="{FE796BE5-508F-42BC-A50B-1331BD74FA63}"/>
                    </a:ext>
                  </a:extLst>
                </p:cNvPr>
                <p:cNvSpPr txBox="1"/>
                <p:nvPr/>
              </p:nvSpPr>
              <p:spPr>
                <a:xfrm>
                  <a:off x="616229" y="3074504"/>
                  <a:ext cx="515176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sz="1100" b="1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2800</a:t>
                  </a:r>
                </a:p>
              </p:txBody>
            </p:sp>
            <p:sp>
              <p:nvSpPr>
                <p:cNvPr id="215" name="TextBox 214">
                  <a:extLst>
                    <a:ext uri="{FF2B5EF4-FFF2-40B4-BE49-F238E27FC236}">
                      <a16:creationId xmlns:a16="http://schemas.microsoft.com/office/drawing/2014/main" id="{66456D5E-5289-4EA7-ADDA-E4D4DFD4F451}"/>
                    </a:ext>
                  </a:extLst>
                </p:cNvPr>
                <p:cNvSpPr txBox="1"/>
                <p:nvPr/>
              </p:nvSpPr>
              <p:spPr>
                <a:xfrm>
                  <a:off x="1331845" y="3207025"/>
                  <a:ext cx="515176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sz="1100" b="1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2800</a:t>
                  </a:r>
                </a:p>
              </p:txBody>
            </p:sp>
            <p:sp>
              <p:nvSpPr>
                <p:cNvPr id="216" name="TextBox 215">
                  <a:extLst>
                    <a:ext uri="{FF2B5EF4-FFF2-40B4-BE49-F238E27FC236}">
                      <a16:creationId xmlns:a16="http://schemas.microsoft.com/office/drawing/2014/main" id="{FF881413-4D98-4BF5-824E-86F1AAC0C3EC}"/>
                    </a:ext>
                  </a:extLst>
                </p:cNvPr>
                <p:cNvSpPr txBox="1"/>
                <p:nvPr/>
              </p:nvSpPr>
              <p:spPr>
                <a:xfrm>
                  <a:off x="2193237" y="2372143"/>
                  <a:ext cx="515176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sz="1100" b="1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2800</a:t>
                  </a:r>
                </a:p>
              </p:txBody>
            </p:sp>
            <p:sp>
              <p:nvSpPr>
                <p:cNvPr id="217" name="TextBox 216">
                  <a:extLst>
                    <a:ext uri="{FF2B5EF4-FFF2-40B4-BE49-F238E27FC236}">
                      <a16:creationId xmlns:a16="http://schemas.microsoft.com/office/drawing/2014/main" id="{96F2BD61-B460-4FC1-A118-3A4DA26024FF}"/>
                    </a:ext>
                  </a:extLst>
                </p:cNvPr>
                <p:cNvSpPr txBox="1"/>
                <p:nvPr/>
              </p:nvSpPr>
              <p:spPr>
                <a:xfrm>
                  <a:off x="2153477" y="3101007"/>
                  <a:ext cx="515176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sz="1100" b="1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2800</a:t>
                  </a:r>
                </a:p>
              </p:txBody>
            </p:sp>
            <p:sp>
              <p:nvSpPr>
                <p:cNvPr id="218" name="TextBox 217">
                  <a:extLst>
                    <a:ext uri="{FF2B5EF4-FFF2-40B4-BE49-F238E27FC236}">
                      <a16:creationId xmlns:a16="http://schemas.microsoft.com/office/drawing/2014/main" id="{73AB586D-550B-4EA3-9F6E-A6BDC956EF09}"/>
                    </a:ext>
                  </a:extLst>
                </p:cNvPr>
                <p:cNvSpPr txBox="1"/>
                <p:nvPr/>
              </p:nvSpPr>
              <p:spPr>
                <a:xfrm>
                  <a:off x="1689654" y="1934818"/>
                  <a:ext cx="515176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sz="1100" b="1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2800</a:t>
                  </a:r>
                </a:p>
              </p:txBody>
            </p:sp>
          </p:grpSp>
          <p:sp>
            <p:nvSpPr>
              <p:cNvPr id="183" name="Oval 182">
                <a:extLst>
                  <a:ext uri="{FF2B5EF4-FFF2-40B4-BE49-F238E27FC236}">
                    <a16:creationId xmlns:a16="http://schemas.microsoft.com/office/drawing/2014/main" id="{F34CD008-170A-4E7A-93E2-EF7AE4327A53}"/>
                  </a:ext>
                </a:extLst>
              </p:cNvPr>
              <p:cNvSpPr/>
              <p:nvPr/>
            </p:nvSpPr>
            <p:spPr>
              <a:xfrm>
                <a:off x="4472712" y="3810004"/>
                <a:ext cx="503583" cy="46382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184" name="TextBox 183">
                <a:extLst>
                  <a:ext uri="{FF2B5EF4-FFF2-40B4-BE49-F238E27FC236}">
                    <a16:creationId xmlns:a16="http://schemas.microsoft.com/office/drawing/2014/main" id="{74FE70D2-5368-42CA-AA25-47C83993169E}"/>
                  </a:ext>
                </a:extLst>
              </p:cNvPr>
              <p:cNvSpPr txBox="1"/>
              <p:nvPr/>
            </p:nvSpPr>
            <p:spPr>
              <a:xfrm>
                <a:off x="4538975" y="3796749"/>
                <a:ext cx="35780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2400" b="1" dirty="0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G</a:t>
                </a:r>
              </a:p>
            </p:txBody>
          </p:sp>
          <p:sp>
            <p:nvSpPr>
              <p:cNvPr id="185" name="Oval 184">
                <a:extLst>
                  <a:ext uri="{FF2B5EF4-FFF2-40B4-BE49-F238E27FC236}">
                    <a16:creationId xmlns:a16="http://schemas.microsoft.com/office/drawing/2014/main" id="{35CF48E1-8471-4FEB-BA18-E7CE7C695A1F}"/>
                  </a:ext>
                </a:extLst>
              </p:cNvPr>
              <p:cNvSpPr/>
              <p:nvPr/>
            </p:nvSpPr>
            <p:spPr>
              <a:xfrm>
                <a:off x="3882990" y="2849222"/>
                <a:ext cx="503583" cy="46382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186" name="TextBox 185">
                <a:extLst>
                  <a:ext uri="{FF2B5EF4-FFF2-40B4-BE49-F238E27FC236}">
                    <a16:creationId xmlns:a16="http://schemas.microsoft.com/office/drawing/2014/main" id="{035C93A7-7327-47D3-A52E-A41C670F99A3}"/>
                  </a:ext>
                </a:extLst>
              </p:cNvPr>
              <p:cNvSpPr txBox="1"/>
              <p:nvPr/>
            </p:nvSpPr>
            <p:spPr>
              <a:xfrm>
                <a:off x="3949253" y="2835967"/>
                <a:ext cx="35780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2400" b="1" dirty="0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F</a:t>
                </a:r>
              </a:p>
            </p:txBody>
          </p:sp>
          <p:cxnSp>
            <p:nvCxnSpPr>
              <p:cNvPr id="187" name="Straight Connector 186">
                <a:extLst>
                  <a:ext uri="{FF2B5EF4-FFF2-40B4-BE49-F238E27FC236}">
                    <a16:creationId xmlns:a16="http://schemas.microsoft.com/office/drawing/2014/main" id="{CD11E23A-D468-46DD-96DE-767012D7D83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717879" y="3630262"/>
                <a:ext cx="1644" cy="206243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Straight Connector 187">
                <a:extLst>
                  <a:ext uri="{FF2B5EF4-FFF2-40B4-BE49-F238E27FC236}">
                    <a16:creationId xmlns:a16="http://schemas.microsoft.com/office/drawing/2014/main" id="{3ABFF1DE-495A-4E53-95AD-BBA77643EA0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114900" y="2663691"/>
                <a:ext cx="4971" cy="185529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Straight Connector 188">
                <a:extLst>
                  <a:ext uri="{FF2B5EF4-FFF2-40B4-BE49-F238E27FC236}">
                    <a16:creationId xmlns:a16="http://schemas.microsoft.com/office/drawing/2014/main" id="{44F62544-55D4-4054-9AF1-FC420EC8F90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116559" y="2669478"/>
                <a:ext cx="357808" cy="0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0" name="TextBox 189">
                <a:extLst>
                  <a:ext uri="{FF2B5EF4-FFF2-40B4-BE49-F238E27FC236}">
                    <a16:creationId xmlns:a16="http://schemas.microsoft.com/office/drawing/2014/main" id="{3CE26691-E3EB-4C61-B36E-70B009523B7C}"/>
                  </a:ext>
                </a:extLst>
              </p:cNvPr>
              <p:cNvSpPr txBox="1"/>
              <p:nvPr/>
            </p:nvSpPr>
            <p:spPr>
              <a:xfrm>
                <a:off x="3604694" y="2696817"/>
                <a:ext cx="51517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11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2800</a:t>
                </a:r>
              </a:p>
            </p:txBody>
          </p:sp>
          <p:sp>
            <p:nvSpPr>
              <p:cNvPr id="191" name="TextBox 190">
                <a:extLst>
                  <a:ext uri="{FF2B5EF4-FFF2-40B4-BE49-F238E27FC236}">
                    <a16:creationId xmlns:a16="http://schemas.microsoft.com/office/drawing/2014/main" id="{F8B9E560-0FA2-42A6-86DF-9F82AC7FA0EA}"/>
                  </a:ext>
                </a:extLst>
              </p:cNvPr>
              <p:cNvSpPr txBox="1"/>
              <p:nvPr/>
            </p:nvSpPr>
            <p:spPr>
              <a:xfrm>
                <a:off x="4865310" y="4325658"/>
                <a:ext cx="51517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11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5625</a:t>
                </a:r>
              </a:p>
            </p:txBody>
          </p:sp>
        </p:grpSp>
        <p:sp>
          <p:nvSpPr>
            <p:cNvPr id="221" name="Oval 220">
              <a:extLst>
                <a:ext uri="{FF2B5EF4-FFF2-40B4-BE49-F238E27FC236}">
                  <a16:creationId xmlns:a16="http://schemas.microsoft.com/office/drawing/2014/main" id="{249A60D6-E974-4DB0-96F6-7D6CF72C65FE}"/>
                </a:ext>
              </a:extLst>
            </p:cNvPr>
            <p:cNvSpPr/>
            <p:nvPr/>
          </p:nvSpPr>
          <p:spPr>
            <a:xfrm>
              <a:off x="7885088" y="3554902"/>
              <a:ext cx="503583" cy="46382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22" name="TextBox 221">
              <a:extLst>
                <a:ext uri="{FF2B5EF4-FFF2-40B4-BE49-F238E27FC236}">
                  <a16:creationId xmlns:a16="http://schemas.microsoft.com/office/drawing/2014/main" id="{E329DA11-E359-4393-A38D-553BBB665FF3}"/>
                </a:ext>
              </a:extLst>
            </p:cNvPr>
            <p:cNvSpPr txBox="1"/>
            <p:nvPr/>
          </p:nvSpPr>
          <p:spPr>
            <a:xfrm>
              <a:off x="7951351" y="3541647"/>
              <a:ext cx="3578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4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H</a:t>
              </a:r>
            </a:p>
          </p:txBody>
        </p: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6958215C-1F6D-4E56-894B-B1824AE7D00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116998" y="3369371"/>
              <a:ext cx="4971" cy="18552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4" name="Oval 223">
              <a:extLst>
                <a:ext uri="{FF2B5EF4-FFF2-40B4-BE49-F238E27FC236}">
                  <a16:creationId xmlns:a16="http://schemas.microsoft.com/office/drawing/2014/main" id="{5745172C-550F-4C6E-A1FB-D8823E653DE8}"/>
                </a:ext>
              </a:extLst>
            </p:cNvPr>
            <p:cNvSpPr/>
            <p:nvPr/>
          </p:nvSpPr>
          <p:spPr>
            <a:xfrm>
              <a:off x="8494686" y="4482549"/>
              <a:ext cx="503583" cy="46382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25" name="TextBox 224">
              <a:extLst>
                <a:ext uri="{FF2B5EF4-FFF2-40B4-BE49-F238E27FC236}">
                  <a16:creationId xmlns:a16="http://schemas.microsoft.com/office/drawing/2014/main" id="{215046C9-0C3E-4EDB-8D99-FEA53D830879}"/>
                </a:ext>
              </a:extLst>
            </p:cNvPr>
            <p:cNvSpPr txBox="1"/>
            <p:nvPr/>
          </p:nvSpPr>
          <p:spPr>
            <a:xfrm>
              <a:off x="8613957" y="4469294"/>
              <a:ext cx="3578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4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I</a:t>
              </a:r>
            </a:p>
          </p:txBody>
        </p:sp>
        <p:cxnSp>
          <p:nvCxnSpPr>
            <p:cNvPr id="226" name="Straight Connector 225">
              <a:extLst>
                <a:ext uri="{FF2B5EF4-FFF2-40B4-BE49-F238E27FC236}">
                  <a16:creationId xmlns:a16="http://schemas.microsoft.com/office/drawing/2014/main" id="{0C4FA1F1-6D45-4ED5-A199-F55119EC931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726596" y="4297018"/>
              <a:ext cx="4971" cy="18552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7" name="Oval 226">
              <a:extLst>
                <a:ext uri="{FF2B5EF4-FFF2-40B4-BE49-F238E27FC236}">
                  <a16:creationId xmlns:a16="http://schemas.microsoft.com/office/drawing/2014/main" id="{ACBD459C-6288-4EC9-8FA8-FDB7A20EF53B}"/>
                </a:ext>
              </a:extLst>
            </p:cNvPr>
            <p:cNvSpPr/>
            <p:nvPr/>
          </p:nvSpPr>
          <p:spPr>
            <a:xfrm>
              <a:off x="10991025" y="2520027"/>
              <a:ext cx="503583" cy="46382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28" name="TextBox 227">
              <a:extLst>
                <a:ext uri="{FF2B5EF4-FFF2-40B4-BE49-F238E27FC236}">
                  <a16:creationId xmlns:a16="http://schemas.microsoft.com/office/drawing/2014/main" id="{8B323B01-DED4-455E-95BE-868D105DEF00}"/>
                </a:ext>
              </a:extLst>
            </p:cNvPr>
            <p:cNvSpPr txBox="1"/>
            <p:nvPr/>
          </p:nvSpPr>
          <p:spPr>
            <a:xfrm>
              <a:off x="11057288" y="2506772"/>
              <a:ext cx="3578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4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J</a:t>
              </a:r>
            </a:p>
          </p:txBody>
        </p:sp>
        <p:cxnSp>
          <p:nvCxnSpPr>
            <p:cNvPr id="229" name="Straight Connector 228">
              <a:extLst>
                <a:ext uri="{FF2B5EF4-FFF2-40B4-BE49-F238E27FC236}">
                  <a16:creationId xmlns:a16="http://schemas.microsoft.com/office/drawing/2014/main" id="{BB55C09F-FE51-4015-9C5A-CD755FBBF99D}"/>
                </a:ext>
              </a:extLst>
            </p:cNvPr>
            <p:cNvCxnSpPr>
              <a:cxnSpLocks/>
            </p:cNvCxnSpPr>
            <p:nvPr/>
          </p:nvCxnSpPr>
          <p:spPr>
            <a:xfrm>
              <a:off x="11222935" y="2255353"/>
              <a:ext cx="1" cy="264672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0" name="Oval 229">
              <a:extLst>
                <a:ext uri="{FF2B5EF4-FFF2-40B4-BE49-F238E27FC236}">
                  <a16:creationId xmlns:a16="http://schemas.microsoft.com/office/drawing/2014/main" id="{E135DBFB-EFA7-4AC5-A1F3-AE573000EF0B}"/>
                </a:ext>
              </a:extLst>
            </p:cNvPr>
            <p:cNvSpPr/>
            <p:nvPr/>
          </p:nvSpPr>
          <p:spPr>
            <a:xfrm>
              <a:off x="11010905" y="3189264"/>
              <a:ext cx="503583" cy="46382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31" name="TextBox 230">
              <a:extLst>
                <a:ext uri="{FF2B5EF4-FFF2-40B4-BE49-F238E27FC236}">
                  <a16:creationId xmlns:a16="http://schemas.microsoft.com/office/drawing/2014/main" id="{53CA7C7F-F75A-4047-95CE-3494F4E9ADC0}"/>
                </a:ext>
              </a:extLst>
            </p:cNvPr>
            <p:cNvSpPr txBox="1"/>
            <p:nvPr/>
          </p:nvSpPr>
          <p:spPr>
            <a:xfrm>
              <a:off x="11077168" y="3176009"/>
              <a:ext cx="3578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4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K</a:t>
              </a:r>
            </a:p>
          </p:txBody>
        </p:sp>
        <p:cxnSp>
          <p:nvCxnSpPr>
            <p:cNvPr id="232" name="Straight Connector 231">
              <a:extLst>
                <a:ext uri="{FF2B5EF4-FFF2-40B4-BE49-F238E27FC236}">
                  <a16:creationId xmlns:a16="http://schemas.microsoft.com/office/drawing/2014/main" id="{098E2493-63FD-4CFA-BEFB-6E66B68662A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242815" y="3003733"/>
              <a:ext cx="4971" cy="18552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CDBBD6E0-6D22-42B2-A31A-4AF678354A8F}"/>
                </a:ext>
              </a:extLst>
            </p:cNvPr>
            <p:cNvCxnSpPr>
              <a:cxnSpLocks/>
            </p:cNvCxnSpPr>
            <p:nvPr/>
          </p:nvCxnSpPr>
          <p:spPr>
            <a:xfrm>
              <a:off x="10338391" y="2264792"/>
              <a:ext cx="897801" cy="916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2" name="TextBox 241">
              <a:extLst>
                <a:ext uri="{FF2B5EF4-FFF2-40B4-BE49-F238E27FC236}">
                  <a16:creationId xmlns:a16="http://schemas.microsoft.com/office/drawing/2014/main" id="{471AF3E7-8EFC-4782-AAA2-82FBCBC04C17}"/>
                </a:ext>
              </a:extLst>
            </p:cNvPr>
            <p:cNvSpPr txBox="1"/>
            <p:nvPr/>
          </p:nvSpPr>
          <p:spPr>
            <a:xfrm>
              <a:off x="11030611" y="3678429"/>
              <a:ext cx="51517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1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1625</a:t>
              </a:r>
            </a:p>
          </p:txBody>
        </p:sp>
        <p:sp>
          <p:nvSpPr>
            <p:cNvPr id="243" name="TextBox 242">
              <a:extLst>
                <a:ext uri="{FF2B5EF4-FFF2-40B4-BE49-F238E27FC236}">
                  <a16:creationId xmlns:a16="http://schemas.microsoft.com/office/drawing/2014/main" id="{430BD05A-238D-4857-9DC6-D01716786DF5}"/>
                </a:ext>
              </a:extLst>
            </p:cNvPr>
            <p:cNvSpPr txBox="1"/>
            <p:nvPr/>
          </p:nvSpPr>
          <p:spPr>
            <a:xfrm>
              <a:off x="10841776" y="2876662"/>
              <a:ext cx="51517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1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4000</a:t>
              </a:r>
            </a:p>
          </p:txBody>
        </p:sp>
        <p:sp>
          <p:nvSpPr>
            <p:cNvPr id="244" name="Oval 243">
              <a:extLst>
                <a:ext uri="{FF2B5EF4-FFF2-40B4-BE49-F238E27FC236}">
                  <a16:creationId xmlns:a16="http://schemas.microsoft.com/office/drawing/2014/main" id="{920896CE-E806-4E3C-8972-B03C9E0E0F6A}"/>
                </a:ext>
              </a:extLst>
            </p:cNvPr>
            <p:cNvSpPr/>
            <p:nvPr/>
          </p:nvSpPr>
          <p:spPr>
            <a:xfrm>
              <a:off x="10092393" y="3898765"/>
              <a:ext cx="503583" cy="46382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45" name="TextBox 244">
              <a:extLst>
                <a:ext uri="{FF2B5EF4-FFF2-40B4-BE49-F238E27FC236}">
                  <a16:creationId xmlns:a16="http://schemas.microsoft.com/office/drawing/2014/main" id="{85A873FF-DE4F-43F8-927B-4D11F2F7AF38}"/>
                </a:ext>
              </a:extLst>
            </p:cNvPr>
            <p:cNvSpPr txBox="1"/>
            <p:nvPr/>
          </p:nvSpPr>
          <p:spPr>
            <a:xfrm>
              <a:off x="10158656" y="3885510"/>
              <a:ext cx="3578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4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</a:t>
              </a:r>
            </a:p>
          </p:txBody>
        </p:sp>
        <p:cxnSp>
          <p:nvCxnSpPr>
            <p:cNvPr id="246" name="Straight Connector 245">
              <a:extLst>
                <a:ext uri="{FF2B5EF4-FFF2-40B4-BE49-F238E27FC236}">
                  <a16:creationId xmlns:a16="http://schemas.microsoft.com/office/drawing/2014/main" id="{EF8EB331-3D7B-43DE-BCD1-1CCE0B97036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324303" y="3713234"/>
              <a:ext cx="4971" cy="18552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7" name="TextBox 246">
              <a:extLst>
                <a:ext uri="{FF2B5EF4-FFF2-40B4-BE49-F238E27FC236}">
                  <a16:creationId xmlns:a16="http://schemas.microsoft.com/office/drawing/2014/main" id="{F93E5167-AC96-4348-81AD-9D50BEA820B6}"/>
                </a:ext>
              </a:extLst>
            </p:cNvPr>
            <p:cNvSpPr txBox="1"/>
            <p:nvPr/>
          </p:nvSpPr>
          <p:spPr>
            <a:xfrm>
              <a:off x="10481669" y="3685818"/>
              <a:ext cx="51517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1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5625</a:t>
              </a:r>
            </a:p>
          </p:txBody>
        </p:sp>
        <p:sp>
          <p:nvSpPr>
            <p:cNvPr id="248" name="TextBox 247">
              <a:extLst>
                <a:ext uri="{FF2B5EF4-FFF2-40B4-BE49-F238E27FC236}">
                  <a16:creationId xmlns:a16="http://schemas.microsoft.com/office/drawing/2014/main" id="{43C2004A-C767-4705-90A6-34F158801839}"/>
                </a:ext>
              </a:extLst>
            </p:cNvPr>
            <p:cNvSpPr txBox="1"/>
            <p:nvPr/>
          </p:nvSpPr>
          <p:spPr>
            <a:xfrm>
              <a:off x="8819371" y="3674162"/>
              <a:ext cx="51517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1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2800</a:t>
              </a:r>
            </a:p>
          </p:txBody>
        </p:sp>
        <p:sp>
          <p:nvSpPr>
            <p:cNvPr id="249" name="TextBox 248">
              <a:extLst>
                <a:ext uri="{FF2B5EF4-FFF2-40B4-BE49-F238E27FC236}">
                  <a16:creationId xmlns:a16="http://schemas.microsoft.com/office/drawing/2014/main" id="{96F520D0-3717-4711-B7B3-C87E59095689}"/>
                </a:ext>
              </a:extLst>
            </p:cNvPr>
            <p:cNvSpPr txBox="1"/>
            <p:nvPr/>
          </p:nvSpPr>
          <p:spPr>
            <a:xfrm>
              <a:off x="7587098" y="3424095"/>
              <a:ext cx="51517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1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5625</a:t>
              </a:r>
            </a:p>
          </p:txBody>
        </p:sp>
        <p:sp>
          <p:nvSpPr>
            <p:cNvPr id="251" name="Oval 250">
              <a:extLst>
                <a:ext uri="{FF2B5EF4-FFF2-40B4-BE49-F238E27FC236}">
                  <a16:creationId xmlns:a16="http://schemas.microsoft.com/office/drawing/2014/main" id="{2D0C6028-AC1A-4F93-B1AB-54154ED78D49}"/>
                </a:ext>
              </a:extLst>
            </p:cNvPr>
            <p:cNvSpPr/>
            <p:nvPr/>
          </p:nvSpPr>
          <p:spPr>
            <a:xfrm>
              <a:off x="9321045" y="4124541"/>
              <a:ext cx="503583" cy="46382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52" name="TextBox 251">
              <a:extLst>
                <a:ext uri="{FF2B5EF4-FFF2-40B4-BE49-F238E27FC236}">
                  <a16:creationId xmlns:a16="http://schemas.microsoft.com/office/drawing/2014/main" id="{0FDA87F8-AA39-478E-A2D7-1DD5330700FF}"/>
                </a:ext>
              </a:extLst>
            </p:cNvPr>
            <p:cNvSpPr txBox="1"/>
            <p:nvPr/>
          </p:nvSpPr>
          <p:spPr>
            <a:xfrm>
              <a:off x="9334300" y="4111286"/>
              <a:ext cx="3578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4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M</a:t>
              </a:r>
            </a:p>
          </p:txBody>
        </p:sp>
        <p:cxnSp>
          <p:nvCxnSpPr>
            <p:cNvPr id="253" name="Straight Connector 252">
              <a:extLst>
                <a:ext uri="{FF2B5EF4-FFF2-40B4-BE49-F238E27FC236}">
                  <a16:creationId xmlns:a16="http://schemas.microsoft.com/office/drawing/2014/main" id="{B4FDF1C1-D9AD-4E9D-A90F-75CDFF1F0E5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552955" y="3939010"/>
              <a:ext cx="4971" cy="18552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4" name="TextBox 253">
              <a:extLst>
                <a:ext uri="{FF2B5EF4-FFF2-40B4-BE49-F238E27FC236}">
                  <a16:creationId xmlns:a16="http://schemas.microsoft.com/office/drawing/2014/main" id="{75EB6DDC-B6B9-491A-A43F-528147A24587}"/>
                </a:ext>
              </a:extLst>
            </p:cNvPr>
            <p:cNvSpPr txBox="1"/>
            <p:nvPr/>
          </p:nvSpPr>
          <p:spPr>
            <a:xfrm>
              <a:off x="9643480" y="3926866"/>
              <a:ext cx="51517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1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5625</a:t>
              </a:r>
            </a:p>
          </p:txBody>
        </p:sp>
      </p:grpSp>
      <p:sp>
        <p:nvSpPr>
          <p:cNvPr id="158" name="TextBox 157">
            <a:extLst>
              <a:ext uri="{FF2B5EF4-FFF2-40B4-BE49-F238E27FC236}">
                <a16:creationId xmlns:a16="http://schemas.microsoft.com/office/drawing/2014/main" id="{55048ADC-21F2-40CA-AFC3-6CE13775A50B}"/>
              </a:ext>
            </a:extLst>
          </p:cNvPr>
          <p:cNvSpPr txBox="1"/>
          <p:nvPr/>
        </p:nvSpPr>
        <p:spPr>
          <a:xfrm>
            <a:off x="-27718" y="5240274"/>
            <a:ext cx="34654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Rs. 90000/- to</a:t>
            </a:r>
          </a:p>
          <a:p>
            <a:pPr algn="ctr"/>
            <a:r>
              <a:rPr lang="en-I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Rs. 100000/-</a:t>
            </a:r>
          </a:p>
        </p:txBody>
      </p:sp>
      <p:sp>
        <p:nvSpPr>
          <p:cNvPr id="308" name="TextBox 307">
            <a:extLst>
              <a:ext uri="{FF2B5EF4-FFF2-40B4-BE49-F238E27FC236}">
                <a16:creationId xmlns:a16="http://schemas.microsoft.com/office/drawing/2014/main" id="{79A75912-2C4F-4072-AD96-0C57212FA73C}"/>
              </a:ext>
            </a:extLst>
          </p:cNvPr>
          <p:cNvSpPr txBox="1"/>
          <p:nvPr/>
        </p:nvSpPr>
        <p:spPr>
          <a:xfrm rot="16200000">
            <a:off x="6341185" y="2933002"/>
            <a:ext cx="2523077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Crown Director 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F584B67-459F-42FF-B859-307E0B3067A3}"/>
              </a:ext>
            </a:extLst>
          </p:cNvPr>
          <p:cNvGrpSpPr/>
          <p:nvPr/>
        </p:nvGrpSpPr>
        <p:grpSpPr>
          <a:xfrm>
            <a:off x="7834821" y="2093841"/>
            <a:ext cx="4328259" cy="3016542"/>
            <a:chOff x="7834821" y="2093841"/>
            <a:chExt cx="4328259" cy="3016542"/>
          </a:xfrm>
        </p:grpSpPr>
        <p:grpSp>
          <p:nvGrpSpPr>
            <p:cNvPr id="159" name="Group 158">
              <a:extLst>
                <a:ext uri="{FF2B5EF4-FFF2-40B4-BE49-F238E27FC236}">
                  <a16:creationId xmlns:a16="http://schemas.microsoft.com/office/drawing/2014/main" id="{7A835629-06B5-4D18-AB97-5D73037163F3}"/>
                </a:ext>
              </a:extLst>
            </p:cNvPr>
            <p:cNvGrpSpPr/>
            <p:nvPr/>
          </p:nvGrpSpPr>
          <p:grpSpPr>
            <a:xfrm>
              <a:off x="7834821" y="2093841"/>
              <a:ext cx="4328259" cy="3016542"/>
              <a:chOff x="7587098" y="1929833"/>
              <a:chExt cx="4328259" cy="3016542"/>
            </a:xfrm>
          </p:grpSpPr>
          <p:grpSp>
            <p:nvGrpSpPr>
              <p:cNvPr id="160" name="Group 159">
                <a:extLst>
                  <a:ext uri="{FF2B5EF4-FFF2-40B4-BE49-F238E27FC236}">
                    <a16:creationId xmlns:a16="http://schemas.microsoft.com/office/drawing/2014/main" id="{646F381B-D89A-4F67-B06E-A8F0F1389397}"/>
                  </a:ext>
                </a:extLst>
              </p:cNvPr>
              <p:cNvGrpSpPr/>
              <p:nvPr/>
            </p:nvGrpSpPr>
            <p:grpSpPr>
              <a:xfrm>
                <a:off x="7600165" y="1929833"/>
                <a:ext cx="3357770" cy="2707131"/>
                <a:chOff x="3604694" y="1880137"/>
                <a:chExt cx="3357770" cy="2707131"/>
              </a:xfrm>
            </p:grpSpPr>
            <p:grpSp>
              <p:nvGrpSpPr>
                <p:cNvPr id="269" name="Group 268">
                  <a:extLst>
                    <a:ext uri="{FF2B5EF4-FFF2-40B4-BE49-F238E27FC236}">
                      <a16:creationId xmlns:a16="http://schemas.microsoft.com/office/drawing/2014/main" id="{41A4CD74-1F03-4E5E-861B-D3F7855E6369}"/>
                    </a:ext>
                  </a:extLst>
                </p:cNvPr>
                <p:cNvGrpSpPr/>
                <p:nvPr/>
              </p:nvGrpSpPr>
              <p:grpSpPr>
                <a:xfrm>
                  <a:off x="3803488" y="1880137"/>
                  <a:ext cx="3158976" cy="1989494"/>
                  <a:chOff x="-450563" y="1880137"/>
                  <a:chExt cx="3158976" cy="1989494"/>
                </a:xfrm>
              </p:grpSpPr>
              <p:sp>
                <p:nvSpPr>
                  <p:cNvPr id="279" name="Oval 278">
                    <a:extLst>
                      <a:ext uri="{FF2B5EF4-FFF2-40B4-BE49-F238E27FC236}">
                        <a16:creationId xmlns:a16="http://schemas.microsoft.com/office/drawing/2014/main" id="{B2B00B52-C065-49D0-BE55-A2CCF6C889AF}"/>
                      </a:ext>
                    </a:extLst>
                  </p:cNvPr>
                  <p:cNvSpPr/>
                  <p:nvPr/>
                </p:nvSpPr>
                <p:spPr>
                  <a:xfrm>
                    <a:off x="823289" y="1880137"/>
                    <a:ext cx="925998" cy="584775"/>
                  </a:xfrm>
                  <a:prstGeom prst="ellipse">
                    <a:avLst/>
                  </a:prstGeom>
                  <a:ln>
                    <a:noFill/>
                  </a:ln>
                  <a:effectLst>
                    <a:outerShdw blurRad="44450" dist="27940" dir="5400000" algn="ctr">
                      <a:srgbClr val="000000">
                        <a:alpha val="32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balanced" dir="t">
                      <a:rot lat="0" lon="0" rev="8700000"/>
                    </a:lightRig>
                  </a:scene3d>
                  <a:sp3d>
                    <a:bevelT w="190500" h="38100"/>
                  </a:sp3d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r>
                      <a:rPr lang="en-US" sz="2000" b="1" dirty="0">
                        <a:solidFill>
                          <a:prstClr val="black"/>
                        </a:solidFill>
                      </a:rPr>
                      <a:t>You </a:t>
                    </a:r>
                    <a:endParaRPr lang="en-GB" sz="2000" b="1" dirty="0">
                      <a:solidFill>
                        <a:prstClr val="black"/>
                      </a:solidFill>
                    </a:endParaRPr>
                  </a:p>
                </p:txBody>
              </p:sp>
              <p:grpSp>
                <p:nvGrpSpPr>
                  <p:cNvPr id="280" name="Group 279">
                    <a:extLst>
                      <a:ext uri="{FF2B5EF4-FFF2-40B4-BE49-F238E27FC236}">
                        <a16:creationId xmlns:a16="http://schemas.microsoft.com/office/drawing/2014/main" id="{343F16B5-AE69-4271-A139-96C65AE0C3F9}"/>
                      </a:ext>
                    </a:extLst>
                  </p:cNvPr>
                  <p:cNvGrpSpPr/>
                  <p:nvPr/>
                </p:nvGrpSpPr>
                <p:grpSpPr>
                  <a:xfrm>
                    <a:off x="225286" y="2464907"/>
                    <a:ext cx="503583" cy="477081"/>
                    <a:chOff x="702365" y="2849215"/>
                    <a:chExt cx="503583" cy="477081"/>
                  </a:xfrm>
                </p:grpSpPr>
                <p:sp>
                  <p:nvSpPr>
                    <p:cNvPr id="306" name="Oval 305">
                      <a:extLst>
                        <a:ext uri="{FF2B5EF4-FFF2-40B4-BE49-F238E27FC236}">
                          <a16:creationId xmlns:a16="http://schemas.microsoft.com/office/drawing/2014/main" id="{5B498C8E-A172-4C55-B05A-F3948BF2D15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02365" y="2862470"/>
                      <a:ext cx="503583" cy="463826"/>
                    </a:xfrm>
                    <a:prstGeom prst="ellipse">
                      <a:avLst/>
                    </a:prstGeom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307" name="TextBox 306">
                      <a:extLst>
                        <a:ext uri="{FF2B5EF4-FFF2-40B4-BE49-F238E27FC236}">
                          <a16:creationId xmlns:a16="http://schemas.microsoft.com/office/drawing/2014/main" id="{F5577D94-AECC-41B1-8C27-A24DEEAD3F4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68628" y="2849215"/>
                      <a:ext cx="357808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IN" sz="2400" b="1" dirty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</a:t>
                      </a:r>
                    </a:p>
                  </p:txBody>
                </p:sp>
              </p:grpSp>
              <p:sp>
                <p:nvSpPr>
                  <p:cNvPr id="281" name="Oval 280">
                    <a:extLst>
                      <a:ext uri="{FF2B5EF4-FFF2-40B4-BE49-F238E27FC236}">
                        <a16:creationId xmlns:a16="http://schemas.microsoft.com/office/drawing/2014/main" id="{5CD92EA7-A859-4AC6-9ADA-6AFB46C8E04E}"/>
                      </a:ext>
                    </a:extLst>
                  </p:cNvPr>
                  <p:cNvSpPr/>
                  <p:nvPr/>
                </p:nvSpPr>
                <p:spPr>
                  <a:xfrm>
                    <a:off x="212033" y="3193775"/>
                    <a:ext cx="503583" cy="463826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/>
                  </a:p>
                </p:txBody>
              </p:sp>
              <p:sp>
                <p:nvSpPr>
                  <p:cNvPr id="282" name="TextBox 281">
                    <a:extLst>
                      <a:ext uri="{FF2B5EF4-FFF2-40B4-BE49-F238E27FC236}">
                        <a16:creationId xmlns:a16="http://schemas.microsoft.com/office/drawing/2014/main" id="{75E5495C-24E7-4B0D-9BF2-1C4B17E107C4}"/>
                      </a:ext>
                    </a:extLst>
                  </p:cNvPr>
                  <p:cNvSpPr txBox="1"/>
                  <p:nvPr/>
                </p:nvSpPr>
                <p:spPr>
                  <a:xfrm>
                    <a:off x="278296" y="3180520"/>
                    <a:ext cx="357808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IN" sz="24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rPr>
                      <a:t>B</a:t>
                    </a:r>
                  </a:p>
                </p:txBody>
              </p:sp>
              <p:sp>
                <p:nvSpPr>
                  <p:cNvPr id="283" name="Oval 282">
                    <a:extLst>
                      <a:ext uri="{FF2B5EF4-FFF2-40B4-BE49-F238E27FC236}">
                        <a16:creationId xmlns:a16="http://schemas.microsoft.com/office/drawing/2014/main" id="{C480CAC7-4845-42F8-A694-8A69788DA90E}"/>
                      </a:ext>
                    </a:extLst>
                  </p:cNvPr>
                  <p:cNvSpPr/>
                  <p:nvPr/>
                </p:nvSpPr>
                <p:spPr>
                  <a:xfrm>
                    <a:off x="1086680" y="2663690"/>
                    <a:ext cx="503583" cy="463826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/>
                  </a:p>
                </p:txBody>
              </p:sp>
              <p:sp>
                <p:nvSpPr>
                  <p:cNvPr id="284" name="TextBox 283">
                    <a:extLst>
                      <a:ext uri="{FF2B5EF4-FFF2-40B4-BE49-F238E27FC236}">
                        <a16:creationId xmlns:a16="http://schemas.microsoft.com/office/drawing/2014/main" id="{D25FB994-282C-4849-BACE-1232C9C3FBB2}"/>
                      </a:ext>
                    </a:extLst>
                  </p:cNvPr>
                  <p:cNvSpPr txBox="1"/>
                  <p:nvPr/>
                </p:nvSpPr>
                <p:spPr>
                  <a:xfrm>
                    <a:off x="1152943" y="2650435"/>
                    <a:ext cx="357808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IN" sz="24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rPr>
                      <a:t>B</a:t>
                    </a:r>
                  </a:p>
                </p:txBody>
              </p:sp>
              <p:sp>
                <p:nvSpPr>
                  <p:cNvPr id="285" name="Oval 284">
                    <a:extLst>
                      <a:ext uri="{FF2B5EF4-FFF2-40B4-BE49-F238E27FC236}">
                        <a16:creationId xmlns:a16="http://schemas.microsoft.com/office/drawing/2014/main" id="{0FCBF00C-EBFE-4CDC-B795-674C16A6F54A}"/>
                      </a:ext>
                    </a:extLst>
                  </p:cNvPr>
                  <p:cNvSpPr/>
                  <p:nvPr/>
                </p:nvSpPr>
                <p:spPr>
                  <a:xfrm>
                    <a:off x="1033668" y="3405805"/>
                    <a:ext cx="503583" cy="463826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/>
                  </a:p>
                </p:txBody>
              </p:sp>
              <p:sp>
                <p:nvSpPr>
                  <p:cNvPr id="286" name="TextBox 285">
                    <a:extLst>
                      <a:ext uri="{FF2B5EF4-FFF2-40B4-BE49-F238E27FC236}">
                        <a16:creationId xmlns:a16="http://schemas.microsoft.com/office/drawing/2014/main" id="{5442CA6F-6089-4437-9CA3-9A3B9B63D40D}"/>
                      </a:ext>
                    </a:extLst>
                  </p:cNvPr>
                  <p:cNvSpPr txBox="1"/>
                  <p:nvPr/>
                </p:nvSpPr>
                <p:spPr>
                  <a:xfrm>
                    <a:off x="1139687" y="3392550"/>
                    <a:ext cx="357808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IN" sz="24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rPr>
                      <a:t>C</a:t>
                    </a:r>
                  </a:p>
                </p:txBody>
              </p:sp>
              <p:sp>
                <p:nvSpPr>
                  <p:cNvPr id="287" name="Oval 286">
                    <a:extLst>
                      <a:ext uri="{FF2B5EF4-FFF2-40B4-BE49-F238E27FC236}">
                        <a16:creationId xmlns:a16="http://schemas.microsoft.com/office/drawing/2014/main" id="{0E6083A6-159A-4069-A8DB-0D3D91E091C5}"/>
                      </a:ext>
                    </a:extLst>
                  </p:cNvPr>
                  <p:cNvSpPr/>
                  <p:nvPr/>
                </p:nvSpPr>
                <p:spPr>
                  <a:xfrm>
                    <a:off x="1822174" y="2498038"/>
                    <a:ext cx="503583" cy="463826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/>
                  </a:p>
                </p:txBody>
              </p:sp>
              <p:sp>
                <p:nvSpPr>
                  <p:cNvPr id="288" name="TextBox 287">
                    <a:extLst>
                      <a:ext uri="{FF2B5EF4-FFF2-40B4-BE49-F238E27FC236}">
                        <a16:creationId xmlns:a16="http://schemas.microsoft.com/office/drawing/2014/main" id="{94AE868F-E5A8-44BE-87EE-2A679B43216E}"/>
                      </a:ext>
                    </a:extLst>
                  </p:cNvPr>
                  <p:cNvSpPr txBox="1"/>
                  <p:nvPr/>
                </p:nvSpPr>
                <p:spPr>
                  <a:xfrm>
                    <a:off x="1888437" y="2484783"/>
                    <a:ext cx="357808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IN" sz="24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rPr>
                      <a:t>D</a:t>
                    </a:r>
                  </a:p>
                </p:txBody>
              </p:sp>
              <p:sp>
                <p:nvSpPr>
                  <p:cNvPr id="289" name="Oval 288">
                    <a:extLst>
                      <a:ext uri="{FF2B5EF4-FFF2-40B4-BE49-F238E27FC236}">
                        <a16:creationId xmlns:a16="http://schemas.microsoft.com/office/drawing/2014/main" id="{D496F497-A4A3-49A6-B723-2711F33CA8A5}"/>
                      </a:ext>
                    </a:extLst>
                  </p:cNvPr>
                  <p:cNvSpPr/>
                  <p:nvPr/>
                </p:nvSpPr>
                <p:spPr>
                  <a:xfrm>
                    <a:off x="1769162" y="3200397"/>
                    <a:ext cx="503583" cy="463826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/>
                  </a:p>
                </p:txBody>
              </p:sp>
              <p:sp>
                <p:nvSpPr>
                  <p:cNvPr id="290" name="TextBox 289">
                    <a:extLst>
                      <a:ext uri="{FF2B5EF4-FFF2-40B4-BE49-F238E27FC236}">
                        <a16:creationId xmlns:a16="http://schemas.microsoft.com/office/drawing/2014/main" id="{73ECD76C-D8D2-4AF6-AC86-350A52FC2BDA}"/>
                      </a:ext>
                    </a:extLst>
                  </p:cNvPr>
                  <p:cNvSpPr txBox="1"/>
                  <p:nvPr/>
                </p:nvSpPr>
                <p:spPr>
                  <a:xfrm>
                    <a:off x="1848677" y="3187142"/>
                    <a:ext cx="357808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IN" sz="24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rPr>
                      <a:t>E</a:t>
                    </a:r>
                  </a:p>
                </p:txBody>
              </p:sp>
              <p:cxnSp>
                <p:nvCxnSpPr>
                  <p:cNvPr id="291" name="Straight Connector 290">
                    <a:extLst>
                      <a:ext uri="{FF2B5EF4-FFF2-40B4-BE49-F238E27FC236}">
                        <a16:creationId xmlns:a16="http://schemas.microsoft.com/office/drawing/2014/main" id="{10E6A874-F986-4F74-B89F-12E367507F86}"/>
                      </a:ext>
                    </a:extLst>
                  </p:cNvPr>
                  <p:cNvCxnSpPr>
                    <a:cxnSpLocks/>
                    <a:stCxn id="279" idx="2"/>
                  </p:cNvCxnSpPr>
                  <p:nvPr/>
                </p:nvCxnSpPr>
                <p:spPr>
                  <a:xfrm flipH="1" flipV="1">
                    <a:off x="-450563" y="2167119"/>
                    <a:ext cx="1273852" cy="5406"/>
                  </a:xfrm>
                  <a:prstGeom prst="line">
                    <a:avLst/>
                  </a:prstGeom>
                  <a:ln w="28575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92" name="Straight Connector 291">
                    <a:extLst>
                      <a:ext uri="{FF2B5EF4-FFF2-40B4-BE49-F238E27FC236}">
                        <a16:creationId xmlns:a16="http://schemas.microsoft.com/office/drawing/2014/main" id="{BC238E9B-9301-4DBD-BBC6-20F742D0B712}"/>
                      </a:ext>
                    </a:extLst>
                  </p:cNvPr>
                  <p:cNvCxnSpPr>
                    <a:cxnSpLocks/>
                    <a:endCxn id="307" idx="0"/>
                  </p:cNvCxnSpPr>
                  <p:nvPr/>
                </p:nvCxnSpPr>
                <p:spPr>
                  <a:xfrm>
                    <a:off x="465481" y="2172525"/>
                    <a:ext cx="4972" cy="292382"/>
                  </a:xfrm>
                  <a:prstGeom prst="line">
                    <a:avLst/>
                  </a:prstGeom>
                  <a:ln w="28575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93" name="Straight Connector 292">
                    <a:extLst>
                      <a:ext uri="{FF2B5EF4-FFF2-40B4-BE49-F238E27FC236}">
                        <a16:creationId xmlns:a16="http://schemas.microsoft.com/office/drawing/2014/main" id="{735FED5B-FE5E-4458-A812-9FBEF75E08B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1731061" y="2218909"/>
                    <a:ext cx="357808" cy="0"/>
                  </a:xfrm>
                  <a:prstGeom prst="line">
                    <a:avLst/>
                  </a:prstGeom>
                  <a:ln w="28575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94" name="Straight Connector 293">
                    <a:extLst>
                      <a:ext uri="{FF2B5EF4-FFF2-40B4-BE49-F238E27FC236}">
                        <a16:creationId xmlns:a16="http://schemas.microsoft.com/office/drawing/2014/main" id="{838472C0-5844-4095-934B-972C85435CE3}"/>
                      </a:ext>
                    </a:extLst>
                  </p:cNvPr>
                  <p:cNvCxnSpPr/>
                  <p:nvPr/>
                </p:nvCxnSpPr>
                <p:spPr>
                  <a:xfrm>
                    <a:off x="2088869" y="2205657"/>
                    <a:ext cx="4972" cy="292382"/>
                  </a:xfrm>
                  <a:prstGeom prst="line">
                    <a:avLst/>
                  </a:prstGeom>
                  <a:ln w="28575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95" name="Straight Connector 294">
                    <a:extLst>
                      <a:ext uri="{FF2B5EF4-FFF2-40B4-BE49-F238E27FC236}">
                        <a16:creationId xmlns:a16="http://schemas.microsoft.com/office/drawing/2014/main" id="{ED9928C9-8594-4F13-8A61-73B360C4FA3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445604" y="2934524"/>
                    <a:ext cx="4972" cy="292382"/>
                  </a:xfrm>
                  <a:prstGeom prst="line">
                    <a:avLst/>
                  </a:prstGeom>
                  <a:ln w="28575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96" name="Straight Connector 295">
                    <a:extLst>
                      <a:ext uri="{FF2B5EF4-FFF2-40B4-BE49-F238E27FC236}">
                        <a16:creationId xmlns:a16="http://schemas.microsoft.com/office/drawing/2014/main" id="{A0516BA7-4220-4899-A56A-358D4001044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326872" y="3126680"/>
                    <a:ext cx="4972" cy="292382"/>
                  </a:xfrm>
                  <a:prstGeom prst="line">
                    <a:avLst/>
                  </a:prstGeom>
                  <a:ln w="28575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97" name="Straight Connector 296">
                    <a:extLst>
                      <a:ext uri="{FF2B5EF4-FFF2-40B4-BE49-F238E27FC236}">
                        <a16:creationId xmlns:a16="http://schemas.microsoft.com/office/drawing/2014/main" id="{B1D6444D-9C1E-4E0A-B11A-E7F2914E2728}"/>
                      </a:ext>
                    </a:extLst>
                  </p:cNvPr>
                  <p:cNvCxnSpPr/>
                  <p:nvPr/>
                </p:nvCxnSpPr>
                <p:spPr>
                  <a:xfrm>
                    <a:off x="2095497" y="2954404"/>
                    <a:ext cx="4972" cy="292382"/>
                  </a:xfrm>
                  <a:prstGeom prst="line">
                    <a:avLst/>
                  </a:prstGeom>
                  <a:ln w="28575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98" name="Straight Connector 297">
                    <a:extLst>
                      <a:ext uri="{FF2B5EF4-FFF2-40B4-BE49-F238E27FC236}">
                        <a16:creationId xmlns:a16="http://schemas.microsoft.com/office/drawing/2014/main" id="{CBE8138E-A800-4810-B4EA-5910DD0C404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1323557" y="2424319"/>
                    <a:ext cx="1" cy="292378"/>
                  </a:xfrm>
                  <a:prstGeom prst="line">
                    <a:avLst/>
                  </a:prstGeom>
                  <a:ln w="28575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99" name="TextBox 298">
                    <a:extLst>
                      <a:ext uri="{FF2B5EF4-FFF2-40B4-BE49-F238E27FC236}">
                        <a16:creationId xmlns:a16="http://schemas.microsoft.com/office/drawing/2014/main" id="{5DC05ABC-66C4-4D57-83EB-4067AA27C4EC}"/>
                      </a:ext>
                    </a:extLst>
                  </p:cNvPr>
                  <p:cNvSpPr txBox="1"/>
                  <p:nvPr/>
                </p:nvSpPr>
                <p:spPr>
                  <a:xfrm>
                    <a:off x="662609" y="2484783"/>
                    <a:ext cx="515176" cy="2616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IN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rPr>
                      <a:t>2800</a:t>
                    </a:r>
                  </a:p>
                </p:txBody>
              </p:sp>
              <p:sp>
                <p:nvSpPr>
                  <p:cNvPr id="300" name="TextBox 299">
                    <a:extLst>
                      <a:ext uri="{FF2B5EF4-FFF2-40B4-BE49-F238E27FC236}">
                        <a16:creationId xmlns:a16="http://schemas.microsoft.com/office/drawing/2014/main" id="{D0C1F0FE-CD13-425A-BD12-C5C5C41DC5DA}"/>
                      </a:ext>
                    </a:extLst>
                  </p:cNvPr>
                  <p:cNvSpPr txBox="1"/>
                  <p:nvPr/>
                </p:nvSpPr>
                <p:spPr>
                  <a:xfrm>
                    <a:off x="1371601" y="2491411"/>
                    <a:ext cx="515176" cy="2616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IN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rPr>
                      <a:t>2800</a:t>
                    </a:r>
                  </a:p>
                </p:txBody>
              </p:sp>
              <p:sp>
                <p:nvSpPr>
                  <p:cNvPr id="301" name="TextBox 300">
                    <a:extLst>
                      <a:ext uri="{FF2B5EF4-FFF2-40B4-BE49-F238E27FC236}">
                        <a16:creationId xmlns:a16="http://schemas.microsoft.com/office/drawing/2014/main" id="{A8846087-44C7-477C-A980-3F328515BEEF}"/>
                      </a:ext>
                    </a:extLst>
                  </p:cNvPr>
                  <p:cNvSpPr txBox="1"/>
                  <p:nvPr/>
                </p:nvSpPr>
                <p:spPr>
                  <a:xfrm>
                    <a:off x="616229" y="3074504"/>
                    <a:ext cx="515176" cy="2616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IN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rPr>
                      <a:t>2800</a:t>
                    </a:r>
                  </a:p>
                </p:txBody>
              </p:sp>
              <p:sp>
                <p:nvSpPr>
                  <p:cNvPr id="302" name="TextBox 301">
                    <a:extLst>
                      <a:ext uri="{FF2B5EF4-FFF2-40B4-BE49-F238E27FC236}">
                        <a16:creationId xmlns:a16="http://schemas.microsoft.com/office/drawing/2014/main" id="{42EC240B-D2CF-4AD4-9632-30BF5B4F89AF}"/>
                      </a:ext>
                    </a:extLst>
                  </p:cNvPr>
                  <p:cNvSpPr txBox="1"/>
                  <p:nvPr/>
                </p:nvSpPr>
                <p:spPr>
                  <a:xfrm>
                    <a:off x="1331845" y="3207025"/>
                    <a:ext cx="515176" cy="2616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IN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rPr>
                      <a:t>2800</a:t>
                    </a:r>
                  </a:p>
                </p:txBody>
              </p:sp>
              <p:sp>
                <p:nvSpPr>
                  <p:cNvPr id="303" name="TextBox 302">
                    <a:extLst>
                      <a:ext uri="{FF2B5EF4-FFF2-40B4-BE49-F238E27FC236}">
                        <a16:creationId xmlns:a16="http://schemas.microsoft.com/office/drawing/2014/main" id="{E7B203F2-8506-4FBD-B701-C6E36003249E}"/>
                      </a:ext>
                    </a:extLst>
                  </p:cNvPr>
                  <p:cNvSpPr txBox="1"/>
                  <p:nvPr/>
                </p:nvSpPr>
                <p:spPr>
                  <a:xfrm>
                    <a:off x="2193237" y="2372143"/>
                    <a:ext cx="515176" cy="2616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IN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rPr>
                      <a:t>2800</a:t>
                    </a:r>
                  </a:p>
                </p:txBody>
              </p:sp>
              <p:sp>
                <p:nvSpPr>
                  <p:cNvPr id="304" name="TextBox 303">
                    <a:extLst>
                      <a:ext uri="{FF2B5EF4-FFF2-40B4-BE49-F238E27FC236}">
                        <a16:creationId xmlns:a16="http://schemas.microsoft.com/office/drawing/2014/main" id="{F31E93AC-8A8D-4EE6-BD9C-D21277030647}"/>
                      </a:ext>
                    </a:extLst>
                  </p:cNvPr>
                  <p:cNvSpPr txBox="1"/>
                  <p:nvPr/>
                </p:nvSpPr>
                <p:spPr>
                  <a:xfrm>
                    <a:off x="2153477" y="3101007"/>
                    <a:ext cx="515176" cy="2616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IN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rPr>
                      <a:t>2800</a:t>
                    </a:r>
                  </a:p>
                </p:txBody>
              </p:sp>
              <p:sp>
                <p:nvSpPr>
                  <p:cNvPr id="305" name="TextBox 304">
                    <a:extLst>
                      <a:ext uri="{FF2B5EF4-FFF2-40B4-BE49-F238E27FC236}">
                        <a16:creationId xmlns:a16="http://schemas.microsoft.com/office/drawing/2014/main" id="{9671010D-3B27-4317-A4E2-9641E89CFC2B}"/>
                      </a:ext>
                    </a:extLst>
                  </p:cNvPr>
                  <p:cNvSpPr txBox="1"/>
                  <p:nvPr/>
                </p:nvSpPr>
                <p:spPr>
                  <a:xfrm>
                    <a:off x="1689654" y="1934818"/>
                    <a:ext cx="515176" cy="2616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IN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rPr>
                      <a:t>2800</a:t>
                    </a:r>
                  </a:p>
                </p:txBody>
              </p:sp>
            </p:grpSp>
            <p:sp>
              <p:nvSpPr>
                <p:cNvPr id="270" name="Oval 269">
                  <a:extLst>
                    <a:ext uri="{FF2B5EF4-FFF2-40B4-BE49-F238E27FC236}">
                      <a16:creationId xmlns:a16="http://schemas.microsoft.com/office/drawing/2014/main" id="{AF94226E-22EF-44A0-8A11-B547287F3A6C}"/>
                    </a:ext>
                  </a:extLst>
                </p:cNvPr>
                <p:cNvSpPr/>
                <p:nvPr/>
              </p:nvSpPr>
              <p:spPr>
                <a:xfrm>
                  <a:off x="4472712" y="3810004"/>
                  <a:ext cx="503583" cy="463826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271" name="TextBox 270">
                  <a:extLst>
                    <a:ext uri="{FF2B5EF4-FFF2-40B4-BE49-F238E27FC236}">
                      <a16:creationId xmlns:a16="http://schemas.microsoft.com/office/drawing/2014/main" id="{3FE67E07-F782-4064-B6CE-925362C74824}"/>
                    </a:ext>
                  </a:extLst>
                </p:cNvPr>
                <p:cNvSpPr txBox="1"/>
                <p:nvPr/>
              </p:nvSpPr>
              <p:spPr>
                <a:xfrm>
                  <a:off x="4538975" y="3796749"/>
                  <a:ext cx="357808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sz="2400" b="1" dirty="0">
                      <a:solidFill>
                        <a:srgbClr val="FFFF0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G</a:t>
                  </a:r>
                </a:p>
              </p:txBody>
            </p:sp>
            <p:sp>
              <p:nvSpPr>
                <p:cNvPr id="272" name="Oval 271">
                  <a:extLst>
                    <a:ext uri="{FF2B5EF4-FFF2-40B4-BE49-F238E27FC236}">
                      <a16:creationId xmlns:a16="http://schemas.microsoft.com/office/drawing/2014/main" id="{883D1193-3D34-4FA6-A2D7-4F0BC0B5702C}"/>
                    </a:ext>
                  </a:extLst>
                </p:cNvPr>
                <p:cNvSpPr/>
                <p:nvPr/>
              </p:nvSpPr>
              <p:spPr>
                <a:xfrm>
                  <a:off x="3882990" y="2849222"/>
                  <a:ext cx="503583" cy="463826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273" name="TextBox 272">
                  <a:extLst>
                    <a:ext uri="{FF2B5EF4-FFF2-40B4-BE49-F238E27FC236}">
                      <a16:creationId xmlns:a16="http://schemas.microsoft.com/office/drawing/2014/main" id="{669B3724-61A0-41CE-8BAB-A75373C083E0}"/>
                    </a:ext>
                  </a:extLst>
                </p:cNvPr>
                <p:cNvSpPr txBox="1"/>
                <p:nvPr/>
              </p:nvSpPr>
              <p:spPr>
                <a:xfrm>
                  <a:off x="3949253" y="2835967"/>
                  <a:ext cx="357808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sz="2400" b="1" dirty="0">
                      <a:solidFill>
                        <a:srgbClr val="FFFF0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F</a:t>
                  </a:r>
                </a:p>
              </p:txBody>
            </p:sp>
            <p:cxnSp>
              <p:nvCxnSpPr>
                <p:cNvPr id="274" name="Straight Connector 273">
                  <a:extLst>
                    <a:ext uri="{FF2B5EF4-FFF2-40B4-BE49-F238E27FC236}">
                      <a16:creationId xmlns:a16="http://schemas.microsoft.com/office/drawing/2014/main" id="{3EF4446A-6C13-4C92-A89E-1EF42DAFB59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4717879" y="3630262"/>
                  <a:ext cx="1644" cy="206243"/>
                </a:xfrm>
                <a:prstGeom prst="line">
                  <a:avLst/>
                </a:prstGeom>
                <a:ln w="28575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5" name="Straight Connector 274">
                  <a:extLst>
                    <a:ext uri="{FF2B5EF4-FFF2-40B4-BE49-F238E27FC236}">
                      <a16:creationId xmlns:a16="http://schemas.microsoft.com/office/drawing/2014/main" id="{F8C2CFAA-F5B2-4368-853B-2A762AA928D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4114900" y="2663691"/>
                  <a:ext cx="4971" cy="185529"/>
                </a:xfrm>
                <a:prstGeom prst="line">
                  <a:avLst/>
                </a:prstGeom>
                <a:ln w="28575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6" name="Straight Connector 275">
                  <a:extLst>
                    <a:ext uri="{FF2B5EF4-FFF2-40B4-BE49-F238E27FC236}">
                      <a16:creationId xmlns:a16="http://schemas.microsoft.com/office/drawing/2014/main" id="{9CF95606-AF35-4230-9A77-2707F439AF4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4116559" y="2669478"/>
                  <a:ext cx="357808" cy="0"/>
                </a:xfrm>
                <a:prstGeom prst="line">
                  <a:avLst/>
                </a:prstGeom>
                <a:ln w="28575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77" name="TextBox 276">
                  <a:extLst>
                    <a:ext uri="{FF2B5EF4-FFF2-40B4-BE49-F238E27FC236}">
                      <a16:creationId xmlns:a16="http://schemas.microsoft.com/office/drawing/2014/main" id="{7DED1050-9B60-4B89-90A4-F1E2FF2DF3C8}"/>
                    </a:ext>
                  </a:extLst>
                </p:cNvPr>
                <p:cNvSpPr txBox="1"/>
                <p:nvPr/>
              </p:nvSpPr>
              <p:spPr>
                <a:xfrm>
                  <a:off x="3604694" y="2696817"/>
                  <a:ext cx="515176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sz="1100" b="1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2800</a:t>
                  </a:r>
                </a:p>
              </p:txBody>
            </p:sp>
            <p:sp>
              <p:nvSpPr>
                <p:cNvPr id="278" name="TextBox 277">
                  <a:extLst>
                    <a:ext uri="{FF2B5EF4-FFF2-40B4-BE49-F238E27FC236}">
                      <a16:creationId xmlns:a16="http://schemas.microsoft.com/office/drawing/2014/main" id="{F809C5DB-C9E2-4601-8CDB-314E43052A76}"/>
                    </a:ext>
                  </a:extLst>
                </p:cNvPr>
                <p:cNvSpPr txBox="1"/>
                <p:nvPr/>
              </p:nvSpPr>
              <p:spPr>
                <a:xfrm>
                  <a:off x="4865310" y="4325658"/>
                  <a:ext cx="515176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sz="1100" b="1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5625</a:t>
                  </a:r>
                </a:p>
              </p:txBody>
            </p:sp>
          </p:grpSp>
          <p:sp>
            <p:nvSpPr>
              <p:cNvPr id="161" name="Oval 160">
                <a:extLst>
                  <a:ext uri="{FF2B5EF4-FFF2-40B4-BE49-F238E27FC236}">
                    <a16:creationId xmlns:a16="http://schemas.microsoft.com/office/drawing/2014/main" id="{F45719EF-A694-40B9-AC9E-88E55D1DF14A}"/>
                  </a:ext>
                </a:extLst>
              </p:cNvPr>
              <p:cNvSpPr/>
              <p:nvPr/>
            </p:nvSpPr>
            <p:spPr>
              <a:xfrm>
                <a:off x="7885088" y="3554902"/>
                <a:ext cx="503583" cy="46382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173" name="TextBox 172">
                <a:extLst>
                  <a:ext uri="{FF2B5EF4-FFF2-40B4-BE49-F238E27FC236}">
                    <a16:creationId xmlns:a16="http://schemas.microsoft.com/office/drawing/2014/main" id="{4B471A57-94AC-439B-B260-FAB310687478}"/>
                  </a:ext>
                </a:extLst>
              </p:cNvPr>
              <p:cNvSpPr txBox="1"/>
              <p:nvPr/>
            </p:nvSpPr>
            <p:spPr>
              <a:xfrm>
                <a:off x="7951351" y="3541647"/>
                <a:ext cx="35780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2400" b="1" dirty="0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H</a:t>
                </a:r>
              </a:p>
            </p:txBody>
          </p:sp>
          <p:cxnSp>
            <p:nvCxnSpPr>
              <p:cNvPr id="177" name="Straight Connector 176">
                <a:extLst>
                  <a:ext uri="{FF2B5EF4-FFF2-40B4-BE49-F238E27FC236}">
                    <a16:creationId xmlns:a16="http://schemas.microsoft.com/office/drawing/2014/main" id="{996FC7E0-B290-4794-8C2D-354ABC5AA05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116998" y="3369371"/>
                <a:ext cx="4971" cy="185529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3" name="Oval 232">
                <a:extLst>
                  <a:ext uri="{FF2B5EF4-FFF2-40B4-BE49-F238E27FC236}">
                    <a16:creationId xmlns:a16="http://schemas.microsoft.com/office/drawing/2014/main" id="{F4FA1447-FC57-4DB1-9391-7AB1857ABCE5}"/>
                  </a:ext>
                </a:extLst>
              </p:cNvPr>
              <p:cNvSpPr/>
              <p:nvPr/>
            </p:nvSpPr>
            <p:spPr>
              <a:xfrm>
                <a:off x="8494686" y="4482549"/>
                <a:ext cx="503583" cy="46382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235" name="TextBox 234">
                <a:extLst>
                  <a:ext uri="{FF2B5EF4-FFF2-40B4-BE49-F238E27FC236}">
                    <a16:creationId xmlns:a16="http://schemas.microsoft.com/office/drawing/2014/main" id="{1B48B7A3-1427-4F5E-BC3F-C5B638027115}"/>
                  </a:ext>
                </a:extLst>
              </p:cNvPr>
              <p:cNvSpPr txBox="1"/>
              <p:nvPr/>
            </p:nvSpPr>
            <p:spPr>
              <a:xfrm>
                <a:off x="8613957" y="4469294"/>
                <a:ext cx="35780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2400" b="1" dirty="0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I</a:t>
                </a:r>
              </a:p>
            </p:txBody>
          </p:sp>
          <p:cxnSp>
            <p:nvCxnSpPr>
              <p:cNvPr id="236" name="Straight Connector 235">
                <a:extLst>
                  <a:ext uri="{FF2B5EF4-FFF2-40B4-BE49-F238E27FC236}">
                    <a16:creationId xmlns:a16="http://schemas.microsoft.com/office/drawing/2014/main" id="{084F8372-C5B4-46D3-AE75-9430762E372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726596" y="4297018"/>
                <a:ext cx="4971" cy="185529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7" name="Oval 236">
                <a:extLst>
                  <a:ext uri="{FF2B5EF4-FFF2-40B4-BE49-F238E27FC236}">
                    <a16:creationId xmlns:a16="http://schemas.microsoft.com/office/drawing/2014/main" id="{CBC05C46-17AC-4F20-AC39-B7D749E4313E}"/>
                  </a:ext>
                </a:extLst>
              </p:cNvPr>
              <p:cNvSpPr/>
              <p:nvPr/>
            </p:nvSpPr>
            <p:spPr>
              <a:xfrm>
                <a:off x="10991025" y="2520027"/>
                <a:ext cx="503583" cy="46382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238" name="TextBox 237">
                <a:extLst>
                  <a:ext uri="{FF2B5EF4-FFF2-40B4-BE49-F238E27FC236}">
                    <a16:creationId xmlns:a16="http://schemas.microsoft.com/office/drawing/2014/main" id="{3BD53C56-CB3E-4A26-A32D-A741F5E2BA19}"/>
                  </a:ext>
                </a:extLst>
              </p:cNvPr>
              <p:cNvSpPr txBox="1"/>
              <p:nvPr/>
            </p:nvSpPr>
            <p:spPr>
              <a:xfrm>
                <a:off x="11057288" y="2506772"/>
                <a:ext cx="35780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2400" b="1" dirty="0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J</a:t>
                </a:r>
              </a:p>
            </p:txBody>
          </p:sp>
          <p:cxnSp>
            <p:nvCxnSpPr>
              <p:cNvPr id="239" name="Straight Connector 238">
                <a:extLst>
                  <a:ext uri="{FF2B5EF4-FFF2-40B4-BE49-F238E27FC236}">
                    <a16:creationId xmlns:a16="http://schemas.microsoft.com/office/drawing/2014/main" id="{F60143A9-5EE1-40E0-9F15-551AA0A91F5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222935" y="2255353"/>
                <a:ext cx="1" cy="264672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0" name="Oval 239">
                <a:extLst>
                  <a:ext uri="{FF2B5EF4-FFF2-40B4-BE49-F238E27FC236}">
                    <a16:creationId xmlns:a16="http://schemas.microsoft.com/office/drawing/2014/main" id="{BD97DDA6-BB10-49BA-9EA3-527C2545666A}"/>
                  </a:ext>
                </a:extLst>
              </p:cNvPr>
              <p:cNvSpPr/>
              <p:nvPr/>
            </p:nvSpPr>
            <p:spPr>
              <a:xfrm>
                <a:off x="11010905" y="3189264"/>
                <a:ext cx="503583" cy="46382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241" name="TextBox 240">
                <a:extLst>
                  <a:ext uri="{FF2B5EF4-FFF2-40B4-BE49-F238E27FC236}">
                    <a16:creationId xmlns:a16="http://schemas.microsoft.com/office/drawing/2014/main" id="{B23B3D14-8977-4750-B768-5C0E08116415}"/>
                  </a:ext>
                </a:extLst>
              </p:cNvPr>
              <p:cNvSpPr txBox="1"/>
              <p:nvPr/>
            </p:nvSpPr>
            <p:spPr>
              <a:xfrm>
                <a:off x="11077168" y="3176009"/>
                <a:ext cx="35780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2400" b="1" dirty="0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K</a:t>
                </a:r>
              </a:p>
            </p:txBody>
          </p:sp>
          <p:cxnSp>
            <p:nvCxnSpPr>
              <p:cNvPr id="250" name="Straight Connector 249">
                <a:extLst>
                  <a:ext uri="{FF2B5EF4-FFF2-40B4-BE49-F238E27FC236}">
                    <a16:creationId xmlns:a16="http://schemas.microsoft.com/office/drawing/2014/main" id="{0BA201BA-45CA-446C-87C7-03B61F6BAE5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242815" y="3003733"/>
                <a:ext cx="4971" cy="185529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6" name="Straight Connector 255">
                <a:extLst>
                  <a:ext uri="{FF2B5EF4-FFF2-40B4-BE49-F238E27FC236}">
                    <a16:creationId xmlns:a16="http://schemas.microsoft.com/office/drawing/2014/main" id="{C944DEA7-4081-4B03-B00D-51DFF0D2D4C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338391" y="2264792"/>
                <a:ext cx="897801" cy="916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7" name="TextBox 256">
                <a:extLst>
                  <a:ext uri="{FF2B5EF4-FFF2-40B4-BE49-F238E27FC236}">
                    <a16:creationId xmlns:a16="http://schemas.microsoft.com/office/drawing/2014/main" id="{85F4032F-350E-457C-8E92-B405041EFF9E}"/>
                  </a:ext>
                </a:extLst>
              </p:cNvPr>
              <p:cNvSpPr txBox="1"/>
              <p:nvPr/>
            </p:nvSpPr>
            <p:spPr>
              <a:xfrm>
                <a:off x="11400181" y="2976317"/>
                <a:ext cx="51517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11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1625</a:t>
                </a:r>
              </a:p>
            </p:txBody>
          </p:sp>
          <p:sp>
            <p:nvSpPr>
              <p:cNvPr id="258" name="TextBox 257">
                <a:extLst>
                  <a:ext uri="{FF2B5EF4-FFF2-40B4-BE49-F238E27FC236}">
                    <a16:creationId xmlns:a16="http://schemas.microsoft.com/office/drawing/2014/main" id="{D498589C-5EC8-4BA9-A787-5CEA0AC9E313}"/>
                  </a:ext>
                </a:extLst>
              </p:cNvPr>
              <p:cNvSpPr txBox="1"/>
              <p:nvPr/>
            </p:nvSpPr>
            <p:spPr>
              <a:xfrm>
                <a:off x="11358770" y="2345761"/>
                <a:ext cx="51517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11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4000</a:t>
                </a:r>
              </a:p>
            </p:txBody>
          </p:sp>
          <p:sp>
            <p:nvSpPr>
              <p:cNvPr id="259" name="Oval 258">
                <a:extLst>
                  <a:ext uri="{FF2B5EF4-FFF2-40B4-BE49-F238E27FC236}">
                    <a16:creationId xmlns:a16="http://schemas.microsoft.com/office/drawing/2014/main" id="{42C0743D-08A0-47C0-84CB-93B213B46A30}"/>
                  </a:ext>
                </a:extLst>
              </p:cNvPr>
              <p:cNvSpPr/>
              <p:nvPr/>
            </p:nvSpPr>
            <p:spPr>
              <a:xfrm>
                <a:off x="10092393" y="3898765"/>
                <a:ext cx="503583" cy="46382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260" name="TextBox 259">
                <a:extLst>
                  <a:ext uri="{FF2B5EF4-FFF2-40B4-BE49-F238E27FC236}">
                    <a16:creationId xmlns:a16="http://schemas.microsoft.com/office/drawing/2014/main" id="{13118D33-E8AC-4CE2-84CB-931D92E31331}"/>
                  </a:ext>
                </a:extLst>
              </p:cNvPr>
              <p:cNvSpPr txBox="1"/>
              <p:nvPr/>
            </p:nvSpPr>
            <p:spPr>
              <a:xfrm>
                <a:off x="10158656" y="3885510"/>
                <a:ext cx="35780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2400" b="1" dirty="0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L</a:t>
                </a:r>
              </a:p>
            </p:txBody>
          </p:sp>
          <p:cxnSp>
            <p:nvCxnSpPr>
              <p:cNvPr id="261" name="Straight Connector 260">
                <a:extLst>
                  <a:ext uri="{FF2B5EF4-FFF2-40B4-BE49-F238E27FC236}">
                    <a16:creationId xmlns:a16="http://schemas.microsoft.com/office/drawing/2014/main" id="{B3BA078D-5AA4-4514-B1C2-7B1D0428FF8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0324303" y="3713234"/>
                <a:ext cx="4971" cy="185529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2" name="TextBox 261">
                <a:extLst>
                  <a:ext uri="{FF2B5EF4-FFF2-40B4-BE49-F238E27FC236}">
                    <a16:creationId xmlns:a16="http://schemas.microsoft.com/office/drawing/2014/main" id="{2A878F37-B5C6-42D3-9913-F8B7BB996E74}"/>
                  </a:ext>
                </a:extLst>
              </p:cNvPr>
              <p:cNvSpPr txBox="1"/>
              <p:nvPr/>
            </p:nvSpPr>
            <p:spPr>
              <a:xfrm>
                <a:off x="10481669" y="3685818"/>
                <a:ext cx="51517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11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5625</a:t>
                </a:r>
              </a:p>
            </p:txBody>
          </p:sp>
          <p:sp>
            <p:nvSpPr>
              <p:cNvPr id="263" name="TextBox 262">
                <a:extLst>
                  <a:ext uri="{FF2B5EF4-FFF2-40B4-BE49-F238E27FC236}">
                    <a16:creationId xmlns:a16="http://schemas.microsoft.com/office/drawing/2014/main" id="{8F92FCEF-CAE7-4189-AC11-56CCDBD2845A}"/>
                  </a:ext>
                </a:extLst>
              </p:cNvPr>
              <p:cNvSpPr txBox="1"/>
              <p:nvPr/>
            </p:nvSpPr>
            <p:spPr>
              <a:xfrm>
                <a:off x="8819371" y="3674162"/>
                <a:ext cx="51517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11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2800</a:t>
                </a:r>
              </a:p>
            </p:txBody>
          </p:sp>
          <p:sp>
            <p:nvSpPr>
              <p:cNvPr id="264" name="TextBox 263">
                <a:extLst>
                  <a:ext uri="{FF2B5EF4-FFF2-40B4-BE49-F238E27FC236}">
                    <a16:creationId xmlns:a16="http://schemas.microsoft.com/office/drawing/2014/main" id="{748618F1-C5D2-4677-849D-DEECE6E2A0EB}"/>
                  </a:ext>
                </a:extLst>
              </p:cNvPr>
              <p:cNvSpPr txBox="1"/>
              <p:nvPr/>
            </p:nvSpPr>
            <p:spPr>
              <a:xfrm>
                <a:off x="7587098" y="3424095"/>
                <a:ext cx="51517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11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5625</a:t>
                </a:r>
              </a:p>
            </p:txBody>
          </p:sp>
          <p:sp>
            <p:nvSpPr>
              <p:cNvPr id="265" name="Oval 264">
                <a:extLst>
                  <a:ext uri="{FF2B5EF4-FFF2-40B4-BE49-F238E27FC236}">
                    <a16:creationId xmlns:a16="http://schemas.microsoft.com/office/drawing/2014/main" id="{B01D5655-0C06-47BB-9FC0-5E8AC9C81F1D}"/>
                  </a:ext>
                </a:extLst>
              </p:cNvPr>
              <p:cNvSpPr/>
              <p:nvPr/>
            </p:nvSpPr>
            <p:spPr>
              <a:xfrm>
                <a:off x="9321045" y="4124541"/>
                <a:ext cx="503583" cy="46382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266" name="TextBox 265">
                <a:extLst>
                  <a:ext uri="{FF2B5EF4-FFF2-40B4-BE49-F238E27FC236}">
                    <a16:creationId xmlns:a16="http://schemas.microsoft.com/office/drawing/2014/main" id="{C8179BEF-6CE2-4AF5-A987-601E5D4C799E}"/>
                  </a:ext>
                </a:extLst>
              </p:cNvPr>
              <p:cNvSpPr txBox="1"/>
              <p:nvPr/>
            </p:nvSpPr>
            <p:spPr>
              <a:xfrm>
                <a:off x="9334300" y="4111286"/>
                <a:ext cx="35780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2400" b="1" dirty="0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M</a:t>
                </a:r>
              </a:p>
            </p:txBody>
          </p:sp>
          <p:cxnSp>
            <p:nvCxnSpPr>
              <p:cNvPr id="267" name="Straight Connector 266">
                <a:extLst>
                  <a:ext uri="{FF2B5EF4-FFF2-40B4-BE49-F238E27FC236}">
                    <a16:creationId xmlns:a16="http://schemas.microsoft.com/office/drawing/2014/main" id="{8C9C0A8C-192D-4BA3-8E3F-9130C045548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9552955" y="3939010"/>
                <a:ext cx="4971" cy="185529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8" name="TextBox 267">
                <a:extLst>
                  <a:ext uri="{FF2B5EF4-FFF2-40B4-BE49-F238E27FC236}">
                    <a16:creationId xmlns:a16="http://schemas.microsoft.com/office/drawing/2014/main" id="{D671B3C5-6672-4AA2-8FDB-A3EB4596CF89}"/>
                  </a:ext>
                </a:extLst>
              </p:cNvPr>
              <p:cNvSpPr txBox="1"/>
              <p:nvPr/>
            </p:nvSpPr>
            <p:spPr>
              <a:xfrm>
                <a:off x="9643480" y="3926866"/>
                <a:ext cx="51517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11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5625</a:t>
                </a:r>
              </a:p>
            </p:txBody>
          </p:sp>
        </p:grpSp>
        <p:sp>
          <p:nvSpPr>
            <p:cNvPr id="309" name="TextBox 308">
              <a:extLst>
                <a:ext uri="{FF2B5EF4-FFF2-40B4-BE49-F238E27FC236}">
                  <a16:creationId xmlns:a16="http://schemas.microsoft.com/office/drawing/2014/main" id="{2CACB4DC-588A-4995-A214-A6CA14A2AB0F}"/>
                </a:ext>
              </a:extLst>
            </p:cNvPr>
            <p:cNvSpPr txBox="1"/>
            <p:nvPr/>
          </p:nvSpPr>
          <p:spPr>
            <a:xfrm>
              <a:off x="8374525" y="2133639"/>
              <a:ext cx="51517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1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5625</a:t>
              </a:r>
            </a:p>
          </p:txBody>
        </p:sp>
        <p:sp>
          <p:nvSpPr>
            <p:cNvPr id="310" name="Oval 309">
              <a:extLst>
                <a:ext uri="{FF2B5EF4-FFF2-40B4-BE49-F238E27FC236}">
                  <a16:creationId xmlns:a16="http://schemas.microsoft.com/office/drawing/2014/main" id="{4AA52218-D997-4D2F-9EA8-9F1B595348AD}"/>
                </a:ext>
              </a:extLst>
            </p:cNvPr>
            <p:cNvSpPr/>
            <p:nvPr/>
          </p:nvSpPr>
          <p:spPr>
            <a:xfrm>
              <a:off x="8377975" y="2427206"/>
              <a:ext cx="410816" cy="37067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11" name="TextBox 310">
              <a:extLst>
                <a:ext uri="{FF2B5EF4-FFF2-40B4-BE49-F238E27FC236}">
                  <a16:creationId xmlns:a16="http://schemas.microsoft.com/office/drawing/2014/main" id="{ABB7E72A-2C77-4FE7-8F91-924E0C9B632C}"/>
                </a:ext>
              </a:extLst>
            </p:cNvPr>
            <p:cNvSpPr txBox="1"/>
            <p:nvPr/>
          </p:nvSpPr>
          <p:spPr>
            <a:xfrm>
              <a:off x="8444237" y="2360943"/>
              <a:ext cx="3578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4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J</a:t>
              </a:r>
            </a:p>
          </p:txBody>
        </p:sp>
        <p:cxnSp>
          <p:nvCxnSpPr>
            <p:cNvPr id="312" name="Straight Connector 311">
              <a:extLst>
                <a:ext uri="{FF2B5EF4-FFF2-40B4-BE49-F238E27FC236}">
                  <a16:creationId xmlns:a16="http://schemas.microsoft.com/office/drawing/2014/main" id="{92967D58-F626-4F7E-AB7E-77B5D2664D27}"/>
                </a:ext>
              </a:extLst>
            </p:cNvPr>
            <p:cNvCxnSpPr>
              <a:cxnSpLocks/>
            </p:cNvCxnSpPr>
            <p:nvPr/>
          </p:nvCxnSpPr>
          <p:spPr>
            <a:xfrm>
              <a:off x="8570128" y="2333605"/>
              <a:ext cx="1" cy="106851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3" name="TextBox 312">
              <a:extLst>
                <a:ext uri="{FF2B5EF4-FFF2-40B4-BE49-F238E27FC236}">
                  <a16:creationId xmlns:a16="http://schemas.microsoft.com/office/drawing/2014/main" id="{DB7D7E90-A060-4E08-8BC7-B52699022F7E}"/>
                </a:ext>
              </a:extLst>
            </p:cNvPr>
            <p:cNvSpPr txBox="1"/>
            <p:nvPr/>
          </p:nvSpPr>
          <p:spPr>
            <a:xfrm>
              <a:off x="7851073" y="2153519"/>
              <a:ext cx="51517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1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2001</a:t>
              </a:r>
            </a:p>
          </p:txBody>
        </p:sp>
        <p:sp>
          <p:nvSpPr>
            <p:cNvPr id="314" name="Oval 313">
              <a:extLst>
                <a:ext uri="{FF2B5EF4-FFF2-40B4-BE49-F238E27FC236}">
                  <a16:creationId xmlns:a16="http://schemas.microsoft.com/office/drawing/2014/main" id="{31997F78-EA7F-4DCD-A985-C845BA125599}"/>
                </a:ext>
              </a:extLst>
            </p:cNvPr>
            <p:cNvSpPr/>
            <p:nvPr/>
          </p:nvSpPr>
          <p:spPr>
            <a:xfrm>
              <a:off x="7854523" y="2447086"/>
              <a:ext cx="410816" cy="37067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15" name="TextBox 314">
              <a:extLst>
                <a:ext uri="{FF2B5EF4-FFF2-40B4-BE49-F238E27FC236}">
                  <a16:creationId xmlns:a16="http://schemas.microsoft.com/office/drawing/2014/main" id="{59D454A4-195D-4EE5-A3E7-310060CA68E8}"/>
                </a:ext>
              </a:extLst>
            </p:cNvPr>
            <p:cNvSpPr txBox="1"/>
            <p:nvPr/>
          </p:nvSpPr>
          <p:spPr>
            <a:xfrm>
              <a:off x="7920785" y="2380823"/>
              <a:ext cx="3578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4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K</a:t>
              </a:r>
            </a:p>
          </p:txBody>
        </p:sp>
        <p:cxnSp>
          <p:nvCxnSpPr>
            <p:cNvPr id="316" name="Straight Connector 315">
              <a:extLst>
                <a:ext uri="{FF2B5EF4-FFF2-40B4-BE49-F238E27FC236}">
                  <a16:creationId xmlns:a16="http://schemas.microsoft.com/office/drawing/2014/main" id="{6C42AF24-378F-4152-8725-EAAE410A25DA}"/>
                </a:ext>
              </a:extLst>
            </p:cNvPr>
            <p:cNvCxnSpPr>
              <a:cxnSpLocks/>
            </p:cNvCxnSpPr>
            <p:nvPr/>
          </p:nvCxnSpPr>
          <p:spPr>
            <a:xfrm>
              <a:off x="8046676" y="2353485"/>
              <a:ext cx="1" cy="106851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7" name="TextBox 316">
            <a:extLst>
              <a:ext uri="{FF2B5EF4-FFF2-40B4-BE49-F238E27FC236}">
                <a16:creationId xmlns:a16="http://schemas.microsoft.com/office/drawing/2014/main" id="{E7405803-F6EC-4151-9F02-A0EB9D43DCF2}"/>
              </a:ext>
            </a:extLst>
          </p:cNvPr>
          <p:cNvSpPr txBox="1"/>
          <p:nvPr/>
        </p:nvSpPr>
        <p:spPr>
          <a:xfrm>
            <a:off x="9310636" y="4959995"/>
            <a:ext cx="2283309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Total PV = 60951 </a:t>
            </a:r>
          </a:p>
        </p:txBody>
      </p:sp>
      <p:sp>
        <p:nvSpPr>
          <p:cNvPr id="318" name="TextBox 317">
            <a:extLst>
              <a:ext uri="{FF2B5EF4-FFF2-40B4-BE49-F238E27FC236}">
                <a16:creationId xmlns:a16="http://schemas.microsoft.com/office/drawing/2014/main" id="{FD14FEFE-7164-4D63-9624-9819550CFC10}"/>
              </a:ext>
            </a:extLst>
          </p:cNvPr>
          <p:cNvSpPr txBox="1"/>
          <p:nvPr/>
        </p:nvSpPr>
        <p:spPr>
          <a:xfrm>
            <a:off x="8756845" y="5523038"/>
            <a:ext cx="32881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Rs. 140000/- to</a:t>
            </a:r>
          </a:p>
          <a:p>
            <a:pPr algn="ctr"/>
            <a:r>
              <a:rPr lang="en-I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Rs. 150000/-</a:t>
            </a:r>
          </a:p>
        </p:txBody>
      </p:sp>
      <p:sp>
        <p:nvSpPr>
          <p:cNvPr id="319" name="Star: 32 Points 318">
            <a:extLst>
              <a:ext uri="{FF2B5EF4-FFF2-40B4-BE49-F238E27FC236}">
                <a16:creationId xmlns:a16="http://schemas.microsoft.com/office/drawing/2014/main" id="{2E2925E9-B39E-4E18-B39D-55C2E33116FD}"/>
              </a:ext>
            </a:extLst>
          </p:cNvPr>
          <p:cNvSpPr/>
          <p:nvPr/>
        </p:nvSpPr>
        <p:spPr>
          <a:xfrm rot="20960489">
            <a:off x="2784055" y="1859423"/>
            <a:ext cx="5971314" cy="3641172"/>
          </a:xfrm>
          <a:prstGeom prst="star32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Total Income in </a:t>
            </a:r>
          </a:p>
          <a:p>
            <a:pPr algn="ctr"/>
            <a:r>
              <a:rPr lang="en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Months</a:t>
            </a:r>
          </a:p>
          <a:p>
            <a:pPr algn="ctr"/>
            <a:r>
              <a:rPr lang="en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Rs. 370000/-</a:t>
            </a:r>
          </a:p>
          <a:p>
            <a:pPr algn="ctr"/>
            <a:r>
              <a:rPr lang="en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with 2 Tickets </a:t>
            </a:r>
          </a:p>
          <a:p>
            <a:pPr algn="ctr"/>
            <a:r>
              <a:rPr lang="en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Goa Trip</a:t>
            </a:r>
          </a:p>
        </p:txBody>
      </p:sp>
    </p:spTree>
    <p:extLst>
      <p:ext uri="{BB962C8B-B14F-4D97-AF65-F5344CB8AC3E}">
        <p14:creationId xmlns:p14="http://schemas.microsoft.com/office/powerpoint/2010/main" val="2078133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0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47" grpId="0" animBg="1"/>
      <p:bldP spid="61" grpId="0" animBg="1"/>
      <p:bldP spid="62" grpId="0" animBg="1"/>
      <p:bldP spid="163" grpId="0" animBg="1"/>
      <p:bldP spid="165" grpId="0" animBg="1"/>
      <p:bldP spid="166" grpId="0"/>
      <p:bldP spid="180" grpId="0" animBg="1"/>
      <p:bldP spid="158" grpId="0"/>
      <p:bldP spid="308" grpId="0" animBg="1"/>
      <p:bldP spid="317" grpId="0" animBg="1"/>
      <p:bldP spid="318" grpId="0"/>
      <p:bldP spid="319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D2F4CDC-419E-43BC-92DE-AF21988844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27" y="2976"/>
            <a:ext cx="12192000" cy="6858000"/>
          </a:xfrm>
          <a:prstGeom prst="rect">
            <a:avLst/>
          </a:prstGeom>
          <a:noFill/>
          <a:ln>
            <a:noFill/>
          </a:ln>
          <a:effectLst>
            <a:softEdge rad="112500"/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4827196-C31D-4460-ADFC-41C845162A44}"/>
              </a:ext>
            </a:extLst>
          </p:cNvPr>
          <p:cNvSpPr txBox="1"/>
          <p:nvPr/>
        </p:nvSpPr>
        <p:spPr>
          <a:xfrm>
            <a:off x="6727756" y="291582"/>
            <a:ext cx="409412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6600" b="1" dirty="0">
                <a:solidFill>
                  <a:srgbClr val="FFFF00"/>
                </a:solidFill>
                <a:latin typeface="Mistral" panose="03090702030407020403" pitchFamily="66" charset="0"/>
              </a:rPr>
              <a:t>WLS TRIP</a:t>
            </a:r>
          </a:p>
          <a:p>
            <a:pPr algn="ctr"/>
            <a:r>
              <a:rPr lang="en-IN" sz="6600" b="1" dirty="0">
                <a:solidFill>
                  <a:srgbClr val="FFFF00"/>
                </a:solidFill>
                <a:latin typeface="Mistral" panose="03090702030407020403" pitchFamily="66" charset="0"/>
              </a:rPr>
              <a:t>TO</a:t>
            </a:r>
          </a:p>
          <a:p>
            <a:pPr algn="ctr"/>
            <a:r>
              <a:rPr lang="en-IN" sz="6600" b="1" dirty="0">
                <a:solidFill>
                  <a:srgbClr val="FFFF00"/>
                </a:solidFill>
                <a:latin typeface="Mistral" panose="03090702030407020403" pitchFamily="66" charset="0"/>
              </a:rPr>
              <a:t>BALI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F1E24D7-C070-41EE-9AAB-5C4D795169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77513">
            <a:off x="2952700" y="4328995"/>
            <a:ext cx="2891682" cy="16502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99F373D-B766-4082-A45F-39AC40E000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85016">
            <a:off x="5926665" y="4712697"/>
            <a:ext cx="2679370" cy="16453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795762A-6D6D-4E52-9CD4-DF9D727021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51135">
            <a:off x="-210829" y="4641818"/>
            <a:ext cx="3105382" cy="189591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026336C-4D3F-40A6-9C3D-CCA199FCF8F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89748">
            <a:off x="8737430" y="4363691"/>
            <a:ext cx="3323050" cy="19039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7268838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483548EE-540C-4BF3-8F6F-6798DC148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920"/>
            <a:ext cx="12192000" cy="796908"/>
          </a:xfrm>
          <a:solidFill>
            <a:srgbClr val="00B0F0"/>
          </a:solidFill>
        </p:spPr>
        <p:txBody>
          <a:bodyPr>
            <a:normAutofit/>
          </a:bodyPr>
          <a:lstStyle/>
          <a:p>
            <a:pPr algn="ctr"/>
            <a:r>
              <a:rPr lang="en-US" sz="3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Lets Create History in Direct Selling through Vestige with WT</a:t>
            </a:r>
          </a:p>
        </p:txBody>
      </p:sp>
      <p:pic>
        <p:nvPicPr>
          <p:cNvPr id="1028" name="Picture 4" descr="How to Succeed in Network Marketing Business - MLM Success Tips">
            <a:extLst>
              <a:ext uri="{FF2B5EF4-FFF2-40B4-BE49-F238E27FC236}">
                <a16:creationId xmlns:a16="http://schemas.microsoft.com/office/drawing/2014/main" id="{149BBF52-52CF-4786-A7BB-17B30F80AC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793988"/>
            <a:ext cx="6110732" cy="4705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ow To Generate Leads Online | 8 Secrets Every Struggling Network Marketer  Needs To Know For Building a Successful Business — Steemit">
            <a:extLst>
              <a:ext uri="{FF2B5EF4-FFF2-40B4-BE49-F238E27FC236}">
                <a16:creationId xmlns:a16="http://schemas.microsoft.com/office/drawing/2014/main" id="{41D28F49-AB65-470A-B5DF-C3B1F4E933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93989"/>
            <a:ext cx="6096000" cy="4705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0E68966F-FEAF-4C7A-86A2-22FD0C62E920}"/>
              </a:ext>
            </a:extLst>
          </p:cNvPr>
          <p:cNvGrpSpPr/>
          <p:nvPr/>
        </p:nvGrpSpPr>
        <p:grpSpPr>
          <a:xfrm>
            <a:off x="0" y="5499650"/>
            <a:ext cx="12206729" cy="1362925"/>
            <a:chOff x="0" y="5499650"/>
            <a:chExt cx="12206729" cy="1362925"/>
          </a:xfrm>
        </p:grpSpPr>
        <p:pic>
          <p:nvPicPr>
            <p:cNvPr id="1034" name="Picture 10" descr="Thanks Stock Photos and Images - 123RF">
              <a:extLst>
                <a:ext uri="{FF2B5EF4-FFF2-40B4-BE49-F238E27FC236}">
                  <a16:creationId xmlns:a16="http://schemas.microsoft.com/office/drawing/2014/main" id="{E50F5FF9-3E59-4718-B9A7-BF7ECCCF743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763" t="57690" b="13318"/>
            <a:stretch/>
          </p:blipFill>
          <p:spPr bwMode="auto">
            <a:xfrm>
              <a:off x="6095998" y="5499650"/>
              <a:ext cx="6110731" cy="13583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6" name="Picture 12" descr="Thanks Stock Photos and Images - 123RF">
              <a:extLst>
                <a:ext uri="{FF2B5EF4-FFF2-40B4-BE49-F238E27FC236}">
                  <a16:creationId xmlns:a16="http://schemas.microsoft.com/office/drawing/2014/main" id="{B38E2C7B-18EA-4E07-B7E3-8E932EEAB0B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258" r="15004" b="41447"/>
            <a:stretch/>
          </p:blipFill>
          <p:spPr bwMode="auto">
            <a:xfrm>
              <a:off x="0" y="5499652"/>
              <a:ext cx="6095999" cy="13629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5657C318-30B2-43C1-B8FA-28D7EF4AF6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3599" y="3953289"/>
            <a:ext cx="2057548" cy="11620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3B66C16-53F6-4D15-B5E4-B9422C9B0F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26054" y="3862498"/>
            <a:ext cx="1457980" cy="107632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505412B-3AD7-4D9B-9A7C-37E6B8F1132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12571" y="98980"/>
            <a:ext cx="832444" cy="61364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43531C5-47F3-48E6-A718-923B608ED6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710" y="62672"/>
            <a:ext cx="832445" cy="582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841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3976</TotalTime>
  <Words>2241</Words>
  <Application>Microsoft Office PowerPoint</Application>
  <PresentationFormat>Widescreen</PresentationFormat>
  <Paragraphs>660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7" baseType="lpstr">
      <vt:lpstr>Arial</vt:lpstr>
      <vt:lpstr>Arial Black</vt:lpstr>
      <vt:lpstr>Calibri</vt:lpstr>
      <vt:lpstr>Calibri Light</vt:lpstr>
      <vt:lpstr>Century</vt:lpstr>
      <vt:lpstr>Mistral</vt:lpstr>
      <vt:lpstr>Wingdings</vt:lpstr>
      <vt:lpstr>Office Theme</vt:lpstr>
      <vt:lpstr>PowerPoint Presentation</vt:lpstr>
      <vt:lpstr>PowerPoint Presentation</vt:lpstr>
      <vt:lpstr>PowerPoint Presentation</vt:lpstr>
      <vt:lpstr>We are 60% and 40% Partnership with Vestige</vt:lpstr>
      <vt:lpstr>Company Profit on your Rs. 100/- Expense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Lets Create History in Direct Selling through Vestige with WT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Shubham</dc:creator>
  <cp:lastModifiedBy>manoj kumar</cp:lastModifiedBy>
  <cp:revision>73</cp:revision>
  <dcterms:created xsi:type="dcterms:W3CDTF">2021-08-02T08:04:19Z</dcterms:created>
  <dcterms:modified xsi:type="dcterms:W3CDTF">2021-08-07T16:35:52Z</dcterms:modified>
</cp:coreProperties>
</file>